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465" r:id="rId2"/>
  </p:sldIdLst>
  <p:sldSz cx="9906000" cy="6858000" type="A4"/>
  <p:notesSz cx="6188075" cy="93202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66" userDrawn="1">
          <p15:clr>
            <a:srgbClr val="A4A3A4"/>
          </p15:clr>
        </p15:guide>
        <p15:guide id="2" orient="horz" pos="935">
          <p15:clr>
            <a:srgbClr val="A4A3A4"/>
          </p15:clr>
        </p15:guide>
        <p15:guide id="3" pos="6068">
          <p15:clr>
            <a:srgbClr val="A4A3A4"/>
          </p15:clr>
        </p15:guide>
        <p15:guide id="4" pos="308">
          <p15:clr>
            <a:srgbClr val="A4A3A4"/>
          </p15:clr>
        </p15:guide>
        <p15:guide id="5" pos="5932">
          <p15:clr>
            <a:srgbClr val="A4A3A4"/>
          </p15:clr>
        </p15:guide>
        <p15:guide id="6" pos="50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55" userDrawn="1">
          <p15:clr>
            <a:srgbClr val="A4A3A4"/>
          </p15:clr>
        </p15:guide>
        <p15:guide id="2" pos="1969" userDrawn="1">
          <p15:clr>
            <a:srgbClr val="A4A3A4"/>
          </p15:clr>
        </p15:guide>
        <p15:guide id="3" orient="horz" pos="2936" userDrawn="1">
          <p15:clr>
            <a:srgbClr val="A4A3A4"/>
          </p15:clr>
        </p15:guide>
        <p15:guide id="4" pos="1949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00000"/>
    <a:srgbClr val="F79646"/>
    <a:srgbClr val="FF1D1D"/>
    <a:srgbClr val="FC1818"/>
    <a:srgbClr val="FF99CC"/>
    <a:srgbClr val="F57359"/>
    <a:srgbClr val="000000"/>
    <a:srgbClr val="FEEADA"/>
    <a:srgbClr val="FDE2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9820" autoAdjust="0"/>
  </p:normalViewPr>
  <p:slideViewPr>
    <p:cSldViewPr showGuides="1">
      <p:cViewPr varScale="1">
        <p:scale>
          <a:sx n="86" d="100"/>
          <a:sy n="86" d="100"/>
        </p:scale>
        <p:origin x="1176" y="72"/>
      </p:cViewPr>
      <p:guideLst>
        <p:guide orient="horz" pos="3566"/>
        <p:guide orient="horz" pos="935"/>
        <p:guide pos="6068"/>
        <p:guide pos="308"/>
        <p:guide pos="5932"/>
        <p:guide pos="502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notesViewPr>
    <p:cSldViewPr showGuides="1">
      <p:cViewPr varScale="1">
        <p:scale>
          <a:sx n="72" d="100"/>
          <a:sy n="72" d="100"/>
        </p:scale>
        <p:origin x="-2982" y="-102"/>
      </p:cViewPr>
      <p:guideLst>
        <p:guide orient="horz" pos="2955"/>
        <p:guide pos="1969"/>
        <p:guide orient="horz" pos="2936"/>
        <p:guide pos="194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5"/>
            <a:ext cx="2682073" cy="466381"/>
          </a:xfrm>
          <a:prstGeom prst="rect">
            <a:avLst/>
          </a:prstGeom>
        </p:spPr>
        <p:txBody>
          <a:bodyPr vert="horz" lIns="84075" tIns="42038" rIns="84075" bIns="42038" rtlCol="0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504575" y="5"/>
            <a:ext cx="2682073" cy="466381"/>
          </a:xfrm>
          <a:prstGeom prst="rect">
            <a:avLst/>
          </a:prstGeom>
        </p:spPr>
        <p:txBody>
          <a:bodyPr vert="horz" lIns="84075" tIns="42038" rIns="84075" bIns="42038" rtlCol="0"/>
          <a:lstStyle>
            <a:lvl1pPr algn="r">
              <a:defRPr sz="1100"/>
            </a:lvl1pPr>
          </a:lstStyle>
          <a:p>
            <a:fld id="{7BB29B01-DC8A-4943-9B69-24B1559CC1B2}" type="datetimeFigureOut">
              <a:rPr lang="ko-KR" altLang="en-US" smtClean="0"/>
              <a:pPr/>
              <a:t>2024-04-15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8852353"/>
            <a:ext cx="2682073" cy="466380"/>
          </a:xfrm>
          <a:prstGeom prst="rect">
            <a:avLst/>
          </a:prstGeom>
        </p:spPr>
        <p:txBody>
          <a:bodyPr vert="horz" lIns="84075" tIns="42038" rIns="84075" bIns="42038" rtlCol="0" anchor="b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504575" y="8852353"/>
            <a:ext cx="2682073" cy="466380"/>
          </a:xfrm>
          <a:prstGeom prst="rect">
            <a:avLst/>
          </a:prstGeom>
        </p:spPr>
        <p:txBody>
          <a:bodyPr vert="horz" lIns="84075" tIns="42038" rIns="84075" bIns="42038" rtlCol="0" anchor="b"/>
          <a:lstStyle>
            <a:lvl1pPr algn="r">
              <a:defRPr sz="1100"/>
            </a:lvl1pPr>
          </a:lstStyle>
          <a:p>
            <a:fld id="{D396996B-5BBE-4F62-BF70-E545FC8354D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26683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2"/>
            <a:ext cx="2681499" cy="466011"/>
          </a:xfrm>
          <a:prstGeom prst="rect">
            <a:avLst/>
          </a:prstGeom>
        </p:spPr>
        <p:txBody>
          <a:bodyPr vert="horz" lIns="84757" tIns="42379" rIns="84757" bIns="42379" rtlCol="0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505149" y="2"/>
            <a:ext cx="2681499" cy="466011"/>
          </a:xfrm>
          <a:prstGeom prst="rect">
            <a:avLst/>
          </a:prstGeom>
        </p:spPr>
        <p:txBody>
          <a:bodyPr vert="horz" lIns="84757" tIns="42379" rIns="84757" bIns="42379" rtlCol="0"/>
          <a:lstStyle>
            <a:lvl1pPr algn="r">
              <a:defRPr sz="1100"/>
            </a:lvl1pPr>
          </a:lstStyle>
          <a:p>
            <a:fld id="{11E21127-791D-435D-8D8C-931829E44FFD}" type="datetimeFigureOut">
              <a:rPr lang="ko-KR" altLang="en-US" smtClean="0"/>
              <a:pPr/>
              <a:t>2024-04-15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571500" y="700088"/>
            <a:ext cx="5045075" cy="34940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4757" tIns="42379" rIns="84757" bIns="42379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18809" y="4427107"/>
            <a:ext cx="4950460" cy="4194095"/>
          </a:xfrm>
          <a:prstGeom prst="rect">
            <a:avLst/>
          </a:prstGeom>
        </p:spPr>
        <p:txBody>
          <a:bodyPr vert="horz" lIns="84757" tIns="42379" rIns="84757" bIns="42379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5" y="8852586"/>
            <a:ext cx="2681499" cy="466011"/>
          </a:xfrm>
          <a:prstGeom prst="rect">
            <a:avLst/>
          </a:prstGeom>
        </p:spPr>
        <p:txBody>
          <a:bodyPr vert="horz" lIns="84757" tIns="42379" rIns="84757" bIns="42379" rtlCol="0" anchor="b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505149" y="8852586"/>
            <a:ext cx="2681499" cy="466011"/>
          </a:xfrm>
          <a:prstGeom prst="rect">
            <a:avLst/>
          </a:prstGeom>
        </p:spPr>
        <p:txBody>
          <a:bodyPr vert="horz" lIns="84757" tIns="42379" rIns="84757" bIns="42379" rtlCol="0" anchor="b"/>
          <a:lstStyle>
            <a:lvl1pPr algn="r">
              <a:defRPr sz="1100"/>
            </a:lvl1pPr>
          </a:lstStyle>
          <a:p>
            <a:fld id="{407381AA-7B8F-4622-8CC1-9C60847E15E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3610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9544" cy="2424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06156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DC5B-DB83-4147-8740-46F4B63E10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446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DC5B-DB83-4147-8740-46F4B63E10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1785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DC5B-DB83-4147-8740-46F4B63E10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73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2828" y="21098"/>
            <a:ext cx="3096344" cy="559594"/>
          </a:xfrm>
        </p:spPr>
        <p:txBody>
          <a:bodyPr>
            <a:noAutofit/>
          </a:bodyPr>
          <a:lstStyle>
            <a:lvl1pPr>
              <a:defRPr sz="20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DC5B-DB83-4147-8740-46F4B63E103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6" name="Picture 5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20105"/>
            <a:ext cx="9934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64475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DC5B-DB83-4147-8740-46F4B63E10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0416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제목 슬라이드"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5200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0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289" y="6592186"/>
            <a:ext cx="9909833" cy="266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421134"/>
            <a:ext cx="9099418" cy="559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909941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283318" y="6597650"/>
            <a:ext cx="2311400" cy="260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dirty="0"/>
              <a:t>|  </a:t>
            </a:r>
            <a:fld id="{A89FDC5B-DB83-4147-8740-46F4B63E103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0452" y="6588323"/>
            <a:ext cx="88998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err="1" smtClean="0">
                <a:solidFill>
                  <a:schemeClr val="bg1"/>
                </a:solidFill>
                <a:latin typeface="+mj-lt"/>
                <a:ea typeface="맑은 고딕" pitchFamily="50" charset="-127"/>
              </a:rPr>
              <a:t>와글미디어</a:t>
            </a:r>
            <a:endParaRPr lang="ko-KR" altLang="en-US" sz="1100" dirty="0">
              <a:solidFill>
                <a:schemeClr val="bg1"/>
              </a:solidFill>
              <a:latin typeface="+mj-lt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54299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5" r:id="rId6"/>
    <p:sldLayoutId id="2147483660" r:id="rId7"/>
  </p:sldLayoutIdLst>
  <p:hf hdr="0" ftr="0" dt="0"/>
  <p:txStyles>
    <p:titleStyle>
      <a:lvl1pPr algn="l" defTabSz="914400" rtl="0" eaLnBrk="1" latinLnBrk="1" hangingPunct="1"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6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ts val="600"/>
        </a:spcBef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6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600"/>
        </a:spcBef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600"/>
        </a:spcBef>
        <a:buFont typeface="Arial" panose="020B0604020202020204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1489"/>
            <a:ext cx="9934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13"/>
          <p:cNvSpPr txBox="1"/>
          <p:nvPr/>
        </p:nvSpPr>
        <p:spPr>
          <a:xfrm>
            <a:off x="200472" y="121564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CAST </a:t>
            </a:r>
            <a:r>
              <a:rPr lang="ko-KR" altLang="en-US" b="1" dirty="0" err="1" smtClean="0"/>
              <a:t>차량연결</a:t>
            </a:r>
            <a:r>
              <a:rPr lang="en-US" altLang="ko-KR" b="1" dirty="0" smtClean="0"/>
              <a:t>-</a:t>
            </a:r>
            <a:r>
              <a:rPr lang="ko-KR" altLang="en-US" b="1" dirty="0" err="1" smtClean="0"/>
              <a:t>신형그랜져</a:t>
            </a:r>
            <a:r>
              <a:rPr lang="en-US" altLang="ko-KR" b="1" dirty="0" smtClean="0"/>
              <a:t>(GN7)</a:t>
            </a:r>
            <a:r>
              <a:rPr lang="ko-KR" altLang="en-US" b="1" dirty="0" smtClean="0"/>
              <a:t>등 연결이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잘되지 않으면   </a:t>
            </a:r>
            <a:endParaRPr lang="ko-KR" altLang="en-US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49464" y="653295"/>
            <a:ext cx="963564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/>
              <a:t>먼저 버전이 </a:t>
            </a:r>
            <a:r>
              <a:rPr lang="en-US" altLang="ko-KR" sz="1400" b="1" dirty="0" smtClean="0"/>
              <a:t>V0318 </a:t>
            </a:r>
            <a:r>
              <a:rPr lang="ko-KR" altLang="en-US" sz="1400" b="1" dirty="0" smtClean="0"/>
              <a:t>이상으로 시도하시기 바랍니다</a:t>
            </a:r>
            <a:r>
              <a:rPr lang="en-US" altLang="ko-KR" sz="1400" b="1" dirty="0" smtClean="0"/>
              <a:t>. </a:t>
            </a:r>
            <a:r>
              <a:rPr lang="ko-KR" altLang="en-US" sz="1400" b="1" dirty="0" err="1" smtClean="0"/>
              <a:t>신형그랜져</a:t>
            </a:r>
            <a:r>
              <a:rPr lang="en-US" altLang="ko-KR" sz="1400" b="1" dirty="0" smtClean="0"/>
              <a:t>GN7</a:t>
            </a:r>
            <a:r>
              <a:rPr lang="ko-KR" altLang="en-US" sz="1400" b="1" dirty="0" smtClean="0"/>
              <a:t>을 포함한 </a:t>
            </a:r>
            <a:r>
              <a:rPr lang="en-US" altLang="ko-KR" sz="1400" b="1" dirty="0" err="1" smtClean="0"/>
              <a:t>ccNC</a:t>
            </a: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플랫폼이 적용된 </a:t>
            </a:r>
            <a:r>
              <a:rPr lang="ko-KR" altLang="en-US" sz="1400" b="1" dirty="0" smtClean="0"/>
              <a:t>차량관련</a:t>
            </a:r>
            <a:r>
              <a:rPr lang="en-US" altLang="ko-KR" sz="1400" b="1" dirty="0" smtClean="0"/>
              <a:t>CAST</a:t>
            </a:r>
            <a:r>
              <a:rPr lang="ko-KR" altLang="en-US" sz="1400" b="1" dirty="0" smtClean="0"/>
              <a:t>가 연결이 잘되지 않는 상황 </a:t>
            </a:r>
            <a:r>
              <a:rPr lang="ko-KR" altLang="en-US" sz="1400" b="1" dirty="0" err="1" smtClean="0"/>
              <a:t>발생있습니다</a:t>
            </a:r>
            <a:r>
              <a:rPr lang="en-US" altLang="ko-KR" sz="1400" b="1" dirty="0" smtClean="0"/>
              <a:t>.  </a:t>
            </a:r>
            <a:r>
              <a:rPr lang="ko-KR" altLang="en-US" sz="1400" b="1" dirty="0" smtClean="0"/>
              <a:t>차량</a:t>
            </a:r>
            <a:r>
              <a:rPr lang="en-US" altLang="ko-KR" sz="1400" b="1" dirty="0" smtClean="0"/>
              <a:t>AVN</a:t>
            </a:r>
            <a:r>
              <a:rPr lang="ko-KR" altLang="en-US" sz="1400" b="1" dirty="0" smtClean="0"/>
              <a:t>를 </a:t>
            </a:r>
            <a:r>
              <a:rPr lang="en-US" altLang="ko-KR" sz="1400" b="1" dirty="0" smtClean="0"/>
              <a:t>reboot </a:t>
            </a:r>
            <a:r>
              <a:rPr lang="ko-KR" altLang="en-US" sz="1400" b="1" dirty="0" smtClean="0"/>
              <a:t>하거나 </a:t>
            </a:r>
            <a:r>
              <a:rPr lang="en-US" altLang="ko-KR" sz="1400" b="1" dirty="0" smtClean="0"/>
              <a:t>USB</a:t>
            </a:r>
            <a:r>
              <a:rPr lang="ko-KR" altLang="en-US" sz="1400" b="1" dirty="0" smtClean="0"/>
              <a:t>를 </a:t>
            </a:r>
            <a:r>
              <a:rPr lang="ko-KR" altLang="en-US" sz="1400" b="1" dirty="0" smtClean="0"/>
              <a:t>연결하거나 </a:t>
            </a:r>
            <a:r>
              <a:rPr lang="ko-KR" altLang="en-US" sz="1400" b="1" dirty="0" smtClean="0"/>
              <a:t>차량에 등록된 </a:t>
            </a:r>
            <a:r>
              <a:rPr lang="en-US" altLang="ko-KR" sz="1400" b="1" dirty="0" smtClean="0"/>
              <a:t>CAST</a:t>
            </a:r>
            <a:r>
              <a:rPr lang="ko-KR" altLang="en-US" sz="1400" b="1" dirty="0" smtClean="0"/>
              <a:t>를 삭제하고 </a:t>
            </a:r>
            <a:r>
              <a:rPr lang="ko-KR" altLang="en-US" sz="1400" b="1" dirty="0" err="1" smtClean="0"/>
              <a:t>연결등</a:t>
            </a:r>
            <a:r>
              <a:rPr lang="ko-KR" altLang="en-US" sz="1400" b="1" dirty="0" smtClean="0"/>
              <a:t> 시도 </a:t>
            </a:r>
            <a:r>
              <a:rPr lang="ko-KR" altLang="en-US" sz="1400" b="1" dirty="0" smtClean="0"/>
              <a:t>필요</a:t>
            </a:r>
            <a:endParaRPr lang="ko-KR" altLang="en-US" sz="1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364158" y="1957326"/>
            <a:ext cx="4046134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b="1" dirty="0" err="1" smtClean="0"/>
              <a:t>ccNC</a:t>
            </a:r>
            <a:r>
              <a:rPr lang="en-US" altLang="ko-KR" sz="1050" b="1" dirty="0" smtClean="0"/>
              <a:t> </a:t>
            </a:r>
            <a:r>
              <a:rPr lang="ko-KR" altLang="en-US" sz="1050" b="1" dirty="0" smtClean="0"/>
              <a:t>플랫폼으로 바뀐 차량에 있어서 한번에 차량과 </a:t>
            </a:r>
            <a:r>
              <a:rPr lang="en-US" altLang="ko-KR" sz="1050" b="1" dirty="0" smtClean="0"/>
              <a:t>CAST</a:t>
            </a:r>
            <a:r>
              <a:rPr lang="ko-KR" altLang="en-US" sz="1050" b="1" dirty="0" smtClean="0"/>
              <a:t>가 연결되지 않고 아무 반응이 없는 차량이 존재 </a:t>
            </a:r>
            <a:endParaRPr lang="en-US" altLang="ko-KR" sz="1050" b="1" dirty="0" smtClean="0"/>
          </a:p>
          <a:p>
            <a:endParaRPr lang="ko-KR" altLang="en-US" sz="1050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6779825" y="340289"/>
            <a:ext cx="31697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 b="1" dirty="0" smtClean="0"/>
              <a:t>지사</a:t>
            </a:r>
            <a:r>
              <a:rPr lang="en-US" altLang="ko-KR" sz="1200" b="1" dirty="0" smtClean="0"/>
              <a:t>/</a:t>
            </a:r>
            <a:r>
              <a:rPr lang="ko-KR" altLang="en-US" sz="1200" b="1" dirty="0" err="1" smtClean="0"/>
              <a:t>대리점용</a:t>
            </a:r>
            <a:r>
              <a:rPr lang="ko-KR" altLang="en-US" sz="1200" b="1" dirty="0" smtClean="0"/>
              <a:t> </a:t>
            </a:r>
            <a:endParaRPr lang="ko-KR" altLang="en-US" sz="1200" b="1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220142" y="1772547"/>
            <a:ext cx="4374429" cy="601305"/>
          </a:xfrm>
          <a:prstGeom prst="roundRect">
            <a:avLst/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922163" y="1412776"/>
            <a:ext cx="3650947" cy="35977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err="1" smtClean="0">
                <a:solidFill>
                  <a:schemeClr val="tx1"/>
                </a:solidFill>
                <a:latin typeface="맑은 고딕" panose="020B0503020000020004" pitchFamily="50" charset="-127"/>
              </a:rPr>
              <a:t>신형그랜져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GN7 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포함 연결이 잘되지 않음 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20142" y="1412776"/>
            <a:ext cx="702021" cy="359771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이슈</a:t>
            </a:r>
            <a:endParaRPr lang="ko-KR" altLang="en-US" sz="1200" b="1" dirty="0">
              <a:solidFill>
                <a:schemeClr val="bg1"/>
              </a:solidFill>
            </a:endParaRPr>
          </a:p>
        </p:txBody>
      </p:sp>
      <p:sp>
        <p:nvSpPr>
          <p:cNvPr id="47" name="모서리가 둥근 직사각형 46"/>
          <p:cNvSpPr/>
          <p:nvPr/>
        </p:nvSpPr>
        <p:spPr>
          <a:xfrm>
            <a:off x="4727539" y="1772547"/>
            <a:ext cx="5096978" cy="4752797"/>
          </a:xfrm>
          <a:prstGeom prst="roundRect">
            <a:avLst>
              <a:gd name="adj" fmla="val 3881"/>
            </a:avLst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직사각형 52"/>
          <p:cNvSpPr/>
          <p:nvPr/>
        </p:nvSpPr>
        <p:spPr>
          <a:xfrm>
            <a:off x="5429559" y="1412776"/>
            <a:ext cx="4394957" cy="35977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USB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맑은 고딕" panose="020B0503020000020004" pitchFamily="50" charset="-127"/>
              </a:rPr>
              <a:t>뻇다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 꼽기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, AVN reboot, CAST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맑은 고딕" panose="020B0503020000020004" pitchFamily="50" charset="-127"/>
              </a:rPr>
              <a:t>삭제등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 처리 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4727539" y="1412776"/>
            <a:ext cx="702021" cy="359771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처리 </a:t>
            </a:r>
            <a:endParaRPr lang="ko-KR" altLang="en-US" sz="1200" b="1" dirty="0">
              <a:solidFill>
                <a:schemeClr val="bg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08713" y="3232803"/>
            <a:ext cx="4046134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b="1" dirty="0" err="1" smtClean="0"/>
              <a:t>현기차의</a:t>
            </a:r>
            <a:r>
              <a:rPr lang="ko-KR" altLang="en-US" sz="1050" b="1" dirty="0" smtClean="0"/>
              <a:t> 기종의 대부분 현재 </a:t>
            </a:r>
            <a:r>
              <a:rPr lang="en-US" altLang="ko-KR" sz="1050" b="1" dirty="0" smtClean="0"/>
              <a:t>5</a:t>
            </a:r>
            <a:r>
              <a:rPr lang="ko-KR" altLang="en-US" sz="1050" b="1" dirty="0" smtClean="0"/>
              <a:t>세대 </a:t>
            </a:r>
            <a:r>
              <a:rPr lang="en-US" altLang="ko-KR" sz="1050" b="1" dirty="0" smtClean="0"/>
              <a:t>AVN </a:t>
            </a:r>
            <a:r>
              <a:rPr lang="ko-KR" altLang="en-US" sz="1050" b="1" dirty="0" smtClean="0"/>
              <a:t>이 적용되며 </a:t>
            </a:r>
            <a:endParaRPr lang="en-US" altLang="ko-KR" sz="1050" b="1" dirty="0" smtClean="0"/>
          </a:p>
          <a:p>
            <a:r>
              <a:rPr lang="ko-KR" altLang="en-US" sz="1050" b="1" dirty="0" err="1" smtClean="0"/>
              <a:t>그랜져와</a:t>
            </a:r>
            <a:r>
              <a:rPr lang="ko-KR" altLang="en-US" sz="1050" b="1" dirty="0" smtClean="0"/>
              <a:t> 같이 </a:t>
            </a:r>
            <a:r>
              <a:rPr lang="ko-KR" altLang="en-US" sz="1050" b="1" dirty="0" err="1" smtClean="0"/>
              <a:t>현기차의</a:t>
            </a:r>
            <a:r>
              <a:rPr lang="ko-KR" altLang="en-US" sz="1050" b="1" dirty="0" smtClean="0"/>
              <a:t> 상위 </a:t>
            </a:r>
            <a:r>
              <a:rPr lang="en-US" altLang="ko-KR" sz="1050" b="1" dirty="0" smtClean="0"/>
              <a:t>TRIM(</a:t>
            </a:r>
            <a:r>
              <a:rPr lang="ko-KR" altLang="en-US" sz="1050" b="1" dirty="0" smtClean="0"/>
              <a:t>제네시스제외</a:t>
            </a:r>
            <a:r>
              <a:rPr lang="en-US" altLang="ko-KR" sz="1050" b="1" dirty="0" smtClean="0"/>
              <a:t>)</a:t>
            </a:r>
            <a:r>
              <a:rPr lang="ko-KR" altLang="en-US" sz="1050" b="1" dirty="0" smtClean="0"/>
              <a:t>에서</a:t>
            </a:r>
            <a:r>
              <a:rPr lang="en-US" altLang="ko-KR" sz="1050" b="1" dirty="0" smtClean="0"/>
              <a:t> </a:t>
            </a:r>
          </a:p>
          <a:p>
            <a:r>
              <a:rPr lang="en-US" altLang="ko-KR" sz="1050" b="1" dirty="0" err="1" smtClean="0"/>
              <a:t>ccNC</a:t>
            </a:r>
            <a:r>
              <a:rPr lang="en-US" altLang="ko-KR" sz="1050" b="1" dirty="0" smtClean="0"/>
              <a:t>(connected car Navigation Cockpit)  </a:t>
            </a:r>
            <a:r>
              <a:rPr lang="ko-KR" altLang="en-US" sz="1050" b="1" dirty="0" err="1" smtClean="0"/>
              <a:t>플렛폼에서</a:t>
            </a:r>
            <a:endParaRPr lang="en-US" altLang="ko-KR" sz="1050" b="1" dirty="0" smtClean="0"/>
          </a:p>
          <a:p>
            <a:endParaRPr lang="en-US" altLang="ko-KR" sz="1050" b="1" dirty="0"/>
          </a:p>
          <a:p>
            <a:r>
              <a:rPr lang="en-US" altLang="ko-KR" sz="1050" b="1" u="sng" dirty="0" err="1" smtClean="0">
                <a:solidFill>
                  <a:srgbClr val="FF0000"/>
                </a:solidFill>
              </a:rPr>
              <a:t>Carplay</a:t>
            </a:r>
            <a:r>
              <a:rPr lang="en-US" altLang="ko-KR" sz="1050" b="1" u="sng" dirty="0" smtClean="0">
                <a:solidFill>
                  <a:srgbClr val="FF0000"/>
                </a:solidFill>
              </a:rPr>
              <a:t> </a:t>
            </a:r>
            <a:r>
              <a:rPr lang="ko-KR" altLang="en-US" sz="1050" b="1" u="sng" dirty="0" smtClean="0">
                <a:solidFill>
                  <a:srgbClr val="FF0000"/>
                </a:solidFill>
              </a:rPr>
              <a:t>나 </a:t>
            </a:r>
            <a:r>
              <a:rPr lang="en-US" altLang="ko-KR" sz="1050" b="1" u="sng" dirty="0" smtClean="0">
                <a:solidFill>
                  <a:srgbClr val="FF0000"/>
                </a:solidFill>
              </a:rPr>
              <a:t>Android Auto Device </a:t>
            </a:r>
            <a:r>
              <a:rPr lang="ko-KR" altLang="en-US" sz="1050" b="1" u="sng" dirty="0" smtClean="0">
                <a:solidFill>
                  <a:srgbClr val="FF0000"/>
                </a:solidFill>
              </a:rPr>
              <a:t>등의 장치를 </a:t>
            </a:r>
            <a:r>
              <a:rPr lang="ko-KR" altLang="en-US" sz="1050" b="1" u="sng" dirty="0" err="1" smtClean="0">
                <a:solidFill>
                  <a:srgbClr val="FF0000"/>
                </a:solidFill>
              </a:rPr>
              <a:t>저장하는등</a:t>
            </a:r>
            <a:r>
              <a:rPr lang="ko-KR" altLang="en-US" sz="1050" b="1" u="sng" dirty="0" smtClean="0">
                <a:solidFill>
                  <a:srgbClr val="FF0000"/>
                </a:solidFill>
              </a:rPr>
              <a:t> </a:t>
            </a:r>
            <a:endParaRPr lang="en-US" altLang="ko-KR" sz="1050" b="1" u="sng" dirty="0" smtClean="0">
              <a:solidFill>
                <a:srgbClr val="FF0000"/>
              </a:solidFill>
            </a:endParaRPr>
          </a:p>
          <a:p>
            <a:r>
              <a:rPr lang="ko-KR" altLang="en-US" sz="1050" b="1" u="sng" dirty="0" err="1" smtClean="0">
                <a:solidFill>
                  <a:srgbClr val="FF0000"/>
                </a:solidFill>
              </a:rPr>
              <a:t>기능추가로</a:t>
            </a:r>
            <a:r>
              <a:rPr lang="ko-KR" altLang="en-US" sz="1050" b="1" u="sng" dirty="0" smtClean="0">
                <a:solidFill>
                  <a:srgbClr val="FF0000"/>
                </a:solidFill>
              </a:rPr>
              <a:t> 인한 </a:t>
            </a:r>
            <a:r>
              <a:rPr lang="en-US" altLang="ko-KR" sz="1050" b="1" u="sng" dirty="0" err="1" smtClean="0">
                <a:solidFill>
                  <a:srgbClr val="FF0000"/>
                </a:solidFill>
              </a:rPr>
              <a:t>SideEffect</a:t>
            </a:r>
            <a:r>
              <a:rPr lang="ko-KR" altLang="en-US" sz="1050" b="1" u="sng" dirty="0" smtClean="0">
                <a:solidFill>
                  <a:srgbClr val="FF0000"/>
                </a:solidFill>
              </a:rPr>
              <a:t> 판단됨 </a:t>
            </a:r>
            <a:r>
              <a:rPr lang="en-US" altLang="ko-KR" sz="1050" b="1" u="sng" dirty="0" smtClean="0">
                <a:solidFill>
                  <a:srgbClr val="FF0000"/>
                </a:solidFill>
              </a:rPr>
              <a:t> </a:t>
            </a:r>
            <a:endParaRPr lang="ko-KR" altLang="en-US" sz="1050" b="1" u="sng" dirty="0">
              <a:solidFill>
                <a:srgbClr val="FF0000"/>
              </a:solidFill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192074" y="3039447"/>
            <a:ext cx="4374429" cy="3485897"/>
          </a:xfrm>
          <a:prstGeom prst="roundRect">
            <a:avLst>
              <a:gd name="adj" fmla="val 6302"/>
            </a:avLst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936217" y="2679676"/>
            <a:ext cx="3650947" cy="35977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b="1" dirty="0" err="1" smtClean="0">
                <a:solidFill>
                  <a:schemeClr val="tx1"/>
                </a:solidFill>
                <a:latin typeface="맑은 고딕" panose="020B0503020000020004" pitchFamily="50" charset="-127"/>
              </a:rPr>
              <a:t>ccNC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플랫폼이 복잡해지면서 발생하는 문제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234196" y="2679676"/>
            <a:ext cx="702021" cy="359771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원인 </a:t>
            </a:r>
            <a:endParaRPr lang="ko-KR" altLang="en-US" sz="1200" b="1" dirty="0">
              <a:solidFill>
                <a:schemeClr val="bg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821963" y="1826072"/>
            <a:ext cx="4046134" cy="4785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arenBoth"/>
            </a:pPr>
            <a:r>
              <a:rPr lang="ko-KR" altLang="en-US" sz="1050" b="1" dirty="0" err="1" smtClean="0">
                <a:solidFill>
                  <a:srgbClr val="0000FF"/>
                </a:solidFill>
              </a:rPr>
              <a:t>차량연결</a:t>
            </a:r>
            <a:r>
              <a:rPr lang="ko-KR" altLang="en-US" sz="1050" b="1" dirty="0" smtClean="0">
                <a:solidFill>
                  <a:srgbClr val="0000FF"/>
                </a:solidFill>
              </a:rPr>
              <a:t> 절차대로 진행하였는지 확인 </a:t>
            </a:r>
            <a:endParaRPr lang="en-US" altLang="ko-KR" sz="1050" b="1" dirty="0" smtClean="0">
              <a:solidFill>
                <a:srgbClr val="0000FF"/>
              </a:solidFill>
            </a:endParaRPr>
          </a:p>
          <a:p>
            <a:r>
              <a:rPr lang="en-US" altLang="ko-KR" sz="1050" b="1" dirty="0" smtClean="0"/>
              <a:t>     1) </a:t>
            </a:r>
            <a:r>
              <a:rPr lang="ko-KR" altLang="en-US" sz="1050" b="1" dirty="0" smtClean="0"/>
              <a:t>차량의 </a:t>
            </a:r>
            <a:r>
              <a:rPr lang="en-US" altLang="ko-KR" sz="1050" b="1" dirty="0" smtClean="0"/>
              <a:t>USB Port </a:t>
            </a:r>
          </a:p>
          <a:p>
            <a:r>
              <a:rPr lang="en-US" altLang="ko-KR" sz="1050" b="1" dirty="0"/>
              <a:t> </a:t>
            </a:r>
            <a:r>
              <a:rPr lang="en-US" altLang="ko-KR" sz="1050" b="1" dirty="0" smtClean="0"/>
              <a:t>    2) CAST</a:t>
            </a:r>
            <a:r>
              <a:rPr lang="ko-KR" altLang="en-US" sz="1050" b="1" dirty="0" smtClean="0"/>
              <a:t>를 정면으로 </a:t>
            </a:r>
            <a:r>
              <a:rPr lang="ko-KR" altLang="en-US" sz="1050" b="1" dirty="0" err="1" smtClean="0"/>
              <a:t>볼때</a:t>
            </a:r>
            <a:r>
              <a:rPr lang="ko-KR" altLang="en-US" sz="1050" b="1" dirty="0" smtClean="0"/>
              <a:t> 좌측 </a:t>
            </a:r>
            <a:r>
              <a:rPr lang="en-US" altLang="ko-KR" sz="1050" b="1" dirty="0" smtClean="0"/>
              <a:t>USB </a:t>
            </a:r>
          </a:p>
          <a:p>
            <a:r>
              <a:rPr lang="en-US" altLang="ko-KR" sz="1050" b="1" dirty="0"/>
              <a:t> </a:t>
            </a:r>
            <a:r>
              <a:rPr lang="en-US" altLang="ko-KR" sz="1050" b="1" dirty="0" smtClean="0"/>
              <a:t>    3) </a:t>
            </a:r>
            <a:r>
              <a:rPr lang="ko-KR" altLang="en-US" sz="1050" b="1" dirty="0" smtClean="0"/>
              <a:t>차량 설정</a:t>
            </a:r>
            <a:r>
              <a:rPr lang="en-US" altLang="ko-KR" sz="1050" b="1" dirty="0" smtClean="0"/>
              <a:t>/</a:t>
            </a:r>
            <a:r>
              <a:rPr lang="ko-KR" altLang="en-US" sz="1050" b="1" dirty="0" err="1" smtClean="0"/>
              <a:t>기기연결</a:t>
            </a:r>
            <a:r>
              <a:rPr lang="en-US" altLang="ko-KR" sz="1050" b="1" dirty="0" smtClean="0"/>
              <a:t>/</a:t>
            </a:r>
            <a:r>
              <a:rPr lang="ko-KR" altLang="en-US" sz="1050" b="1" dirty="0" err="1" smtClean="0"/>
              <a:t>폰프로젝션연결</a:t>
            </a:r>
            <a:endParaRPr lang="en-US" altLang="ko-KR" sz="1050" b="1" dirty="0"/>
          </a:p>
          <a:p>
            <a:r>
              <a:rPr lang="en-US" altLang="ko-KR" sz="1050" b="1" dirty="0" smtClean="0"/>
              <a:t>         /</a:t>
            </a:r>
            <a:r>
              <a:rPr lang="en-US" altLang="ko-KR" sz="1050" b="1" dirty="0" err="1" smtClean="0"/>
              <a:t>AppleCarplay</a:t>
            </a:r>
            <a:r>
              <a:rPr lang="en-US" altLang="ko-KR" sz="1050" b="1" dirty="0"/>
              <a:t> </a:t>
            </a:r>
            <a:r>
              <a:rPr lang="ko-KR" altLang="en-US" sz="1050" b="1" dirty="0" smtClean="0"/>
              <a:t>설정 </a:t>
            </a:r>
            <a:endParaRPr lang="en-US" altLang="ko-KR" sz="1050" b="1" dirty="0"/>
          </a:p>
          <a:p>
            <a:endParaRPr lang="en-US" altLang="ko-KR" sz="1050" b="1" dirty="0" smtClean="0"/>
          </a:p>
          <a:p>
            <a:pPr marL="228600" indent="-228600">
              <a:buAutoNum type="arabicParenBoth" startAt="2"/>
            </a:pPr>
            <a:r>
              <a:rPr lang="ko-KR" altLang="en-US" sz="1100" b="1" dirty="0" smtClean="0">
                <a:solidFill>
                  <a:srgbClr val="FF0000"/>
                </a:solidFill>
              </a:rPr>
              <a:t>차량연결절차대로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해도 문제 </a:t>
            </a:r>
            <a:r>
              <a:rPr lang="ko-KR" altLang="en-US" sz="1100" b="1" dirty="0" err="1" smtClean="0">
                <a:solidFill>
                  <a:srgbClr val="FF0000"/>
                </a:solidFill>
              </a:rPr>
              <a:t>지속시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 </a:t>
            </a:r>
            <a:endParaRPr lang="en-US" altLang="ko-KR" sz="1100" b="1" dirty="0" smtClean="0">
              <a:solidFill>
                <a:srgbClr val="FF0000"/>
              </a:solidFill>
            </a:endParaRPr>
          </a:p>
          <a:p>
            <a:pPr marL="228600" indent="-228600">
              <a:buAutoNum type="arabicParenBoth" startAt="2"/>
            </a:pPr>
            <a:endParaRPr lang="en-US" altLang="ko-KR" sz="1050" b="1" dirty="0"/>
          </a:p>
          <a:p>
            <a:r>
              <a:rPr lang="en-US" altLang="ko-KR" sz="1050" b="1" dirty="0" smtClean="0"/>
              <a:t>     1) CAST</a:t>
            </a:r>
            <a:r>
              <a:rPr lang="ko-KR" altLang="en-US" sz="1050" b="1" dirty="0" smtClean="0"/>
              <a:t>의 </a:t>
            </a:r>
            <a:r>
              <a:rPr lang="en-US" altLang="ko-KR" sz="1050" b="1" dirty="0" smtClean="0"/>
              <a:t>USIM </a:t>
            </a:r>
            <a:r>
              <a:rPr lang="ko-KR" altLang="en-US" sz="1050" b="1" dirty="0" smtClean="0"/>
              <a:t>위쪽 </a:t>
            </a:r>
            <a:r>
              <a:rPr lang="en-US" altLang="ko-KR" sz="1050" b="1" dirty="0" smtClean="0"/>
              <a:t>Reset</a:t>
            </a:r>
            <a:r>
              <a:rPr lang="ko-KR" altLang="en-US" sz="1050" b="1" dirty="0" smtClean="0"/>
              <a:t>구멍을 눌러 </a:t>
            </a:r>
            <a:r>
              <a:rPr lang="ko-KR" altLang="en-US" sz="1050" b="1" dirty="0" err="1" smtClean="0"/>
              <a:t>리셋하고</a:t>
            </a:r>
            <a:endParaRPr lang="en-US" altLang="ko-KR" sz="1050" b="1" dirty="0" smtClean="0"/>
          </a:p>
          <a:p>
            <a:r>
              <a:rPr lang="en-US" altLang="ko-KR" sz="1050" b="1" dirty="0"/>
              <a:t> </a:t>
            </a:r>
            <a:r>
              <a:rPr lang="en-US" altLang="ko-KR" sz="1050" b="1" dirty="0" smtClean="0"/>
              <a:t>       </a:t>
            </a:r>
            <a:r>
              <a:rPr lang="ko-KR" altLang="en-US" sz="1050" b="1" dirty="0" smtClean="0"/>
              <a:t>다시 </a:t>
            </a:r>
            <a:r>
              <a:rPr lang="ko-KR" altLang="en-US" sz="1050" b="1" dirty="0" err="1" smtClean="0"/>
              <a:t>연결시도</a:t>
            </a:r>
            <a:r>
              <a:rPr lang="ko-KR" altLang="en-US" sz="1050" b="1" dirty="0" smtClean="0"/>
              <a:t> </a:t>
            </a:r>
            <a:endParaRPr lang="en-US" altLang="ko-KR" sz="1050" b="1" dirty="0" smtClean="0"/>
          </a:p>
          <a:p>
            <a:r>
              <a:rPr lang="en-US" altLang="ko-KR" sz="1050" b="1" dirty="0"/>
              <a:t> </a:t>
            </a:r>
            <a:r>
              <a:rPr lang="en-US" altLang="ko-KR" sz="1050" b="1" dirty="0" smtClean="0"/>
              <a:t>       (</a:t>
            </a:r>
            <a:r>
              <a:rPr lang="ko-KR" altLang="en-US" sz="1050" b="1" dirty="0" smtClean="0"/>
              <a:t>클립</a:t>
            </a:r>
            <a:r>
              <a:rPr lang="en-US" altLang="ko-KR" sz="1050" b="1" dirty="0" smtClean="0"/>
              <a:t>/</a:t>
            </a:r>
            <a:r>
              <a:rPr lang="ko-KR" altLang="en-US" sz="1050" b="1" dirty="0" err="1" smtClean="0"/>
              <a:t>이쑤시게등</a:t>
            </a:r>
            <a:r>
              <a:rPr lang="ko-KR" altLang="en-US" sz="1050" b="1" dirty="0" smtClean="0"/>
              <a:t> 가능</a:t>
            </a:r>
            <a:r>
              <a:rPr lang="en-US" altLang="ko-KR" sz="1050" b="1" dirty="0" smtClean="0"/>
              <a:t>) </a:t>
            </a:r>
            <a:r>
              <a:rPr lang="ko-KR" altLang="en-US" sz="1050" b="1" dirty="0" smtClean="0"/>
              <a:t> </a:t>
            </a:r>
            <a:endParaRPr lang="en-US" altLang="ko-KR" sz="1050" b="1" dirty="0"/>
          </a:p>
          <a:p>
            <a:r>
              <a:rPr lang="en-US" altLang="ko-KR" sz="1050" b="1" dirty="0" smtClean="0"/>
              <a:t>     2) CAST</a:t>
            </a:r>
            <a:r>
              <a:rPr lang="ko-KR" altLang="en-US" sz="1050" b="1" dirty="0" smtClean="0"/>
              <a:t>의</a:t>
            </a:r>
            <a:r>
              <a:rPr lang="en-US" altLang="ko-KR" sz="1050" b="1" dirty="0" smtClean="0"/>
              <a:t> USB </a:t>
            </a:r>
            <a:r>
              <a:rPr lang="ko-KR" altLang="en-US" sz="1050" b="1" dirty="0" smtClean="0"/>
              <a:t>연결을 </a:t>
            </a:r>
            <a:r>
              <a:rPr lang="ko-KR" altLang="en-US" sz="1050" b="1" dirty="0" err="1" smtClean="0"/>
              <a:t>뻇다</a:t>
            </a:r>
            <a:r>
              <a:rPr lang="ko-KR" altLang="en-US" sz="1050" b="1" dirty="0" smtClean="0"/>
              <a:t> 다시 꼽음 </a:t>
            </a:r>
            <a:endParaRPr lang="en-US" altLang="ko-KR" sz="1050" b="1" dirty="0"/>
          </a:p>
          <a:p>
            <a:endParaRPr lang="en-US" altLang="ko-KR" sz="1050" b="1" dirty="0"/>
          </a:p>
          <a:p>
            <a:r>
              <a:rPr lang="en-US" altLang="ko-KR" sz="1050" b="1" dirty="0"/>
              <a:t> </a:t>
            </a:r>
            <a:r>
              <a:rPr lang="en-US" altLang="ko-KR" sz="1050" b="1" dirty="0" smtClean="0"/>
              <a:t>    3) </a:t>
            </a:r>
            <a:r>
              <a:rPr lang="ko-KR" altLang="en-US" sz="1050" b="1" dirty="0" smtClean="0"/>
              <a:t>차량</a:t>
            </a:r>
            <a:r>
              <a:rPr lang="en-US" altLang="ko-KR" sz="1050" b="1" dirty="0" smtClean="0"/>
              <a:t>AVN</a:t>
            </a:r>
            <a:r>
              <a:rPr lang="ko-KR" altLang="en-US" sz="1050" b="1" dirty="0" smtClean="0"/>
              <a:t>에 </a:t>
            </a:r>
            <a:r>
              <a:rPr lang="ko-KR" altLang="en-US" sz="1050" b="1" dirty="0" err="1" smtClean="0"/>
              <a:t>등록되었는</a:t>
            </a:r>
            <a:r>
              <a:rPr lang="ko-KR" altLang="en-US" sz="1050" b="1" dirty="0" smtClean="0"/>
              <a:t> </a:t>
            </a:r>
            <a:r>
              <a:rPr lang="en-US" altLang="ko-KR" sz="1050" b="1" dirty="0" smtClean="0"/>
              <a:t>CAST</a:t>
            </a:r>
            <a:r>
              <a:rPr lang="ko-KR" altLang="en-US" sz="1050" b="1" dirty="0" smtClean="0"/>
              <a:t>를 삭제</a:t>
            </a:r>
            <a:endParaRPr lang="en-US" altLang="ko-KR" sz="1050" b="1" dirty="0" smtClean="0"/>
          </a:p>
          <a:p>
            <a:r>
              <a:rPr lang="en-US" altLang="ko-KR" sz="1050" b="1" dirty="0" smtClean="0"/>
              <a:t>         </a:t>
            </a:r>
            <a:r>
              <a:rPr lang="ko-KR" altLang="en-US" sz="1050" b="1" dirty="0" smtClean="0"/>
              <a:t>설정</a:t>
            </a:r>
            <a:r>
              <a:rPr lang="en-US" altLang="ko-KR" sz="1050" b="1" dirty="0" smtClean="0"/>
              <a:t>/</a:t>
            </a:r>
            <a:r>
              <a:rPr lang="ko-KR" altLang="en-US" sz="1050" b="1" dirty="0" err="1" smtClean="0"/>
              <a:t>기기설정</a:t>
            </a:r>
            <a:r>
              <a:rPr lang="en-US" altLang="ko-KR" sz="1050" b="1" dirty="0" smtClean="0"/>
              <a:t>/CAST </a:t>
            </a:r>
            <a:r>
              <a:rPr lang="ko-KR" altLang="en-US" sz="1050" b="1" dirty="0" smtClean="0"/>
              <a:t>등을 삭제 </a:t>
            </a:r>
            <a:r>
              <a:rPr lang="en-US" altLang="ko-KR" sz="1050" b="1" dirty="0" smtClean="0"/>
              <a:t>       </a:t>
            </a:r>
          </a:p>
          <a:p>
            <a:endParaRPr lang="en-US" altLang="ko-KR" sz="1050" b="1" dirty="0"/>
          </a:p>
          <a:p>
            <a:r>
              <a:rPr lang="en-US" altLang="ko-KR" sz="1050" b="1" dirty="0" smtClean="0"/>
              <a:t>     4) </a:t>
            </a:r>
            <a:r>
              <a:rPr lang="ko-KR" altLang="en-US" sz="1050" b="1" dirty="0" smtClean="0">
                <a:solidFill>
                  <a:srgbClr val="0000FF"/>
                </a:solidFill>
              </a:rPr>
              <a:t>차량의 </a:t>
            </a:r>
            <a:r>
              <a:rPr lang="en-US" altLang="ko-KR" sz="1050" b="1" dirty="0" smtClean="0">
                <a:solidFill>
                  <a:srgbClr val="0000FF"/>
                </a:solidFill>
              </a:rPr>
              <a:t>AVN</a:t>
            </a:r>
            <a:r>
              <a:rPr lang="ko-KR" altLang="en-US" sz="1050" b="1" dirty="0" smtClean="0">
                <a:solidFill>
                  <a:srgbClr val="0000FF"/>
                </a:solidFill>
              </a:rPr>
              <a:t>을 완전히 </a:t>
            </a:r>
            <a:r>
              <a:rPr lang="en-US" altLang="ko-KR" sz="1050" b="1" dirty="0" smtClean="0">
                <a:solidFill>
                  <a:srgbClr val="0000FF"/>
                </a:solidFill>
              </a:rPr>
              <a:t>reboot </a:t>
            </a:r>
            <a:r>
              <a:rPr lang="ko-KR" altLang="en-US" sz="1050" b="1" dirty="0" smtClean="0">
                <a:solidFill>
                  <a:srgbClr val="0000FF"/>
                </a:solidFill>
              </a:rPr>
              <a:t>하고 연결 </a:t>
            </a:r>
            <a:endParaRPr lang="en-US" altLang="ko-KR" sz="1050" b="1" dirty="0" smtClean="0">
              <a:solidFill>
                <a:srgbClr val="0000FF"/>
              </a:solidFill>
            </a:endParaRPr>
          </a:p>
          <a:p>
            <a:r>
              <a:rPr lang="en-US" altLang="ko-KR" sz="1050" b="1" dirty="0" smtClean="0"/>
              <a:t>         (</a:t>
            </a:r>
            <a:r>
              <a:rPr lang="ko-KR" altLang="en-US" sz="1050" b="1" dirty="0" smtClean="0"/>
              <a:t>차량의 </a:t>
            </a:r>
            <a:r>
              <a:rPr lang="en-US" altLang="ko-KR" sz="1050" b="1" dirty="0" smtClean="0"/>
              <a:t>AVN</a:t>
            </a:r>
            <a:r>
              <a:rPr lang="ko-KR" altLang="en-US" sz="1050" b="1" dirty="0" smtClean="0"/>
              <a:t>의 </a:t>
            </a:r>
            <a:r>
              <a:rPr lang="en-US" altLang="ko-KR" sz="1050" b="1" dirty="0" err="1" smtClean="0"/>
              <a:t>SideEffect</a:t>
            </a:r>
            <a:r>
              <a:rPr lang="ko-KR" altLang="en-US" sz="1050" b="1" dirty="0" smtClean="0"/>
              <a:t>를 제거하기 위하여 </a:t>
            </a:r>
            <a:endParaRPr lang="en-US" altLang="ko-KR" sz="1050" b="1" dirty="0" smtClean="0"/>
          </a:p>
          <a:p>
            <a:r>
              <a:rPr lang="en-US" altLang="ko-KR" sz="1050" b="1" dirty="0"/>
              <a:t> </a:t>
            </a:r>
            <a:r>
              <a:rPr lang="en-US" altLang="ko-KR" sz="1050" b="1" dirty="0" smtClean="0"/>
              <a:t>         </a:t>
            </a:r>
            <a:r>
              <a:rPr lang="ko-KR" altLang="en-US" sz="1050" b="1" dirty="0" smtClean="0"/>
              <a:t>완전히 </a:t>
            </a:r>
            <a:r>
              <a:rPr lang="en-US" altLang="ko-KR" sz="1050" b="1" dirty="0" smtClean="0"/>
              <a:t>AVN Reset) </a:t>
            </a:r>
          </a:p>
          <a:p>
            <a:r>
              <a:rPr lang="en-US" altLang="ko-KR" sz="1050" b="1" dirty="0"/>
              <a:t>         </a:t>
            </a:r>
            <a:r>
              <a:rPr lang="en-US" altLang="ko-KR" sz="1050" b="1" dirty="0" smtClean="0"/>
              <a:t>① CAST</a:t>
            </a:r>
            <a:r>
              <a:rPr lang="ko-KR" altLang="en-US" sz="1050" b="1" dirty="0" smtClean="0"/>
              <a:t>를 완전히 </a:t>
            </a:r>
            <a:r>
              <a:rPr lang="ko-KR" altLang="en-US" sz="1050" b="1" dirty="0" smtClean="0"/>
              <a:t>분리</a:t>
            </a:r>
            <a:endParaRPr lang="en-US" altLang="ko-KR" sz="1050" b="1" dirty="0" smtClean="0"/>
          </a:p>
          <a:p>
            <a:r>
              <a:rPr lang="en-US" altLang="ko-KR" sz="1050" b="1" dirty="0"/>
              <a:t> </a:t>
            </a:r>
            <a:r>
              <a:rPr lang="en-US" altLang="ko-KR" sz="1050" b="1" dirty="0" smtClean="0"/>
              <a:t>        ② </a:t>
            </a:r>
            <a:r>
              <a:rPr lang="ko-KR" altLang="en-US" sz="1050" b="1" dirty="0" smtClean="0"/>
              <a:t>차량의 </a:t>
            </a:r>
            <a:r>
              <a:rPr lang="en-US" altLang="ko-KR" sz="1050" b="1" dirty="0" smtClean="0"/>
              <a:t>CAST</a:t>
            </a:r>
            <a:r>
              <a:rPr lang="ko-KR" altLang="en-US" sz="1050" b="1" dirty="0" smtClean="0"/>
              <a:t>등이 있으면 삭제 </a:t>
            </a:r>
            <a:r>
              <a:rPr lang="en-US" altLang="ko-KR" sz="1050" b="1" dirty="0" smtClean="0"/>
              <a:t>: </a:t>
            </a:r>
            <a:r>
              <a:rPr lang="ko-KR" altLang="en-US" sz="1050" b="1" dirty="0" smtClean="0"/>
              <a:t>차량</a:t>
            </a:r>
            <a:r>
              <a:rPr lang="en-US" altLang="ko-KR" sz="1050" b="1" dirty="0" smtClean="0"/>
              <a:t>/</a:t>
            </a:r>
            <a:r>
              <a:rPr lang="ko-KR" altLang="en-US" sz="1050" b="1" dirty="0" smtClean="0"/>
              <a:t>설정</a:t>
            </a:r>
            <a:r>
              <a:rPr lang="en-US" altLang="ko-KR" sz="1050" b="1" dirty="0" smtClean="0"/>
              <a:t>/</a:t>
            </a:r>
            <a:r>
              <a:rPr lang="ko-KR" altLang="en-US" sz="1050" b="1" dirty="0" err="1" smtClean="0"/>
              <a:t>연결기기</a:t>
            </a:r>
            <a:r>
              <a:rPr lang="en-US" altLang="ko-KR" sz="1050" b="1" dirty="0" smtClean="0"/>
              <a:t>/   </a:t>
            </a:r>
          </a:p>
          <a:p>
            <a:r>
              <a:rPr lang="en-US" altLang="ko-KR" sz="1050" b="1" dirty="0"/>
              <a:t> </a:t>
            </a:r>
            <a:r>
              <a:rPr lang="en-US" altLang="ko-KR" sz="1050" b="1" dirty="0" smtClean="0"/>
              <a:t>            </a:t>
            </a:r>
            <a:r>
              <a:rPr lang="ko-KR" altLang="en-US" sz="1050" b="1" dirty="0" err="1" smtClean="0"/>
              <a:t>폰프로젝션에</a:t>
            </a:r>
            <a:r>
              <a:rPr lang="ko-KR" altLang="en-US" sz="1050" b="1" dirty="0" smtClean="0"/>
              <a:t> </a:t>
            </a:r>
            <a:r>
              <a:rPr lang="en-US" altLang="ko-KR" sz="1050" b="1" dirty="0" smtClean="0"/>
              <a:t>CAST</a:t>
            </a:r>
            <a:r>
              <a:rPr lang="ko-KR" altLang="en-US" sz="1050" b="1" dirty="0" smtClean="0"/>
              <a:t>가 있으면 삭제 바랍니다</a:t>
            </a:r>
            <a:r>
              <a:rPr lang="en-US" altLang="ko-KR" sz="1050" b="1" dirty="0" smtClean="0"/>
              <a:t>. </a:t>
            </a:r>
            <a:br>
              <a:rPr lang="en-US" altLang="ko-KR" sz="1050" b="1" dirty="0" smtClean="0"/>
            </a:br>
            <a:r>
              <a:rPr lang="en-US" altLang="ko-KR" sz="1050" b="1" dirty="0" smtClean="0"/>
              <a:t>         ③ </a:t>
            </a:r>
            <a:r>
              <a:rPr lang="ko-KR" altLang="en-US" sz="1050" b="1" dirty="0" smtClean="0"/>
              <a:t>차량의 시동을 </a:t>
            </a:r>
            <a:r>
              <a:rPr lang="en-US" altLang="ko-KR" sz="1050" b="1" dirty="0" smtClean="0"/>
              <a:t>OFF (</a:t>
            </a:r>
            <a:r>
              <a:rPr lang="ko-KR" altLang="en-US" sz="1050" b="1" dirty="0" smtClean="0"/>
              <a:t>시동</a:t>
            </a:r>
            <a:r>
              <a:rPr lang="en-US" altLang="ko-KR" sz="1050" b="1" dirty="0" smtClean="0"/>
              <a:t>OFF</a:t>
            </a:r>
            <a:r>
              <a:rPr lang="ko-KR" altLang="en-US" sz="1050" b="1" dirty="0" smtClean="0"/>
              <a:t>도 </a:t>
            </a:r>
            <a:r>
              <a:rPr lang="en-US" altLang="ko-KR" sz="1050" b="1" dirty="0" smtClean="0"/>
              <a:t>AVN</a:t>
            </a:r>
            <a:r>
              <a:rPr lang="ko-KR" altLang="en-US" sz="1050" b="1" dirty="0" smtClean="0"/>
              <a:t>은 </a:t>
            </a:r>
            <a:r>
              <a:rPr lang="ko-KR" altLang="en-US" sz="1050" b="1" dirty="0" smtClean="0"/>
              <a:t>전원 있음</a:t>
            </a:r>
            <a:r>
              <a:rPr lang="en-US" altLang="ko-KR" sz="1050" b="1" dirty="0" smtClean="0"/>
              <a:t>) </a:t>
            </a:r>
          </a:p>
          <a:p>
            <a:r>
              <a:rPr lang="en-US" altLang="ko-KR" sz="1050" b="1" dirty="0"/>
              <a:t> </a:t>
            </a:r>
            <a:r>
              <a:rPr lang="en-US" altLang="ko-KR" sz="1050" b="1" dirty="0" smtClean="0"/>
              <a:t>        </a:t>
            </a:r>
            <a:r>
              <a:rPr lang="en-US" altLang="ko-KR" sz="1050" b="1" dirty="0" smtClean="0"/>
              <a:t>    </a:t>
            </a:r>
            <a:r>
              <a:rPr lang="ko-KR" altLang="en-US" sz="1050" b="1" dirty="0" smtClean="0"/>
              <a:t>차량에서 </a:t>
            </a:r>
            <a:r>
              <a:rPr lang="ko-KR" altLang="en-US" sz="1050" b="1" dirty="0" smtClean="0"/>
              <a:t>내려 차문을 닫고 잠금 </a:t>
            </a:r>
            <a:endParaRPr lang="en-US" altLang="ko-KR" sz="1050" b="1" dirty="0" smtClean="0"/>
          </a:p>
          <a:p>
            <a:r>
              <a:rPr lang="en-US" altLang="ko-KR" sz="1050" b="1" dirty="0"/>
              <a:t> </a:t>
            </a:r>
            <a:r>
              <a:rPr lang="en-US" altLang="ko-KR" sz="1050" b="1" dirty="0" smtClean="0"/>
              <a:t>        ④ 3</a:t>
            </a:r>
            <a:r>
              <a:rPr lang="ko-KR" altLang="en-US" sz="1050" b="1" dirty="0" err="1" smtClean="0"/>
              <a:t>분이상</a:t>
            </a:r>
            <a:r>
              <a:rPr lang="ko-KR" altLang="en-US" sz="1050" b="1" dirty="0" smtClean="0"/>
              <a:t> 방치 차에 모든 </a:t>
            </a:r>
            <a:r>
              <a:rPr lang="ko-KR" altLang="en-US" sz="1050" b="1" dirty="0" err="1" smtClean="0"/>
              <a:t>전등등이</a:t>
            </a:r>
            <a:r>
              <a:rPr lang="ko-KR" altLang="en-US" sz="1050" b="1" dirty="0" smtClean="0"/>
              <a:t> </a:t>
            </a:r>
            <a:r>
              <a:rPr lang="en-US" altLang="ko-KR" sz="1050" b="1" dirty="0" smtClean="0"/>
              <a:t>OFF</a:t>
            </a:r>
            <a:r>
              <a:rPr lang="ko-KR" altLang="en-US" sz="1050" b="1" dirty="0" smtClean="0"/>
              <a:t>확인 </a:t>
            </a:r>
            <a:endParaRPr lang="en-US" altLang="ko-KR" sz="1050" b="1" dirty="0" smtClean="0"/>
          </a:p>
          <a:p>
            <a:r>
              <a:rPr lang="en-US" altLang="ko-KR" sz="1050" b="1" dirty="0"/>
              <a:t> </a:t>
            </a:r>
            <a:r>
              <a:rPr lang="en-US" altLang="ko-KR" sz="1050" b="1" dirty="0" smtClean="0"/>
              <a:t>        ⑤ </a:t>
            </a:r>
            <a:r>
              <a:rPr lang="ko-KR" altLang="en-US" sz="1050" b="1" dirty="0" smtClean="0"/>
              <a:t>차량을 열고 탑승 </a:t>
            </a:r>
            <a:r>
              <a:rPr lang="en-US" altLang="ko-KR" sz="1050" b="1" dirty="0" smtClean="0"/>
              <a:t> / </a:t>
            </a:r>
            <a:r>
              <a:rPr lang="ko-KR" altLang="en-US" sz="1050" b="1" dirty="0" smtClean="0"/>
              <a:t>시동을 </a:t>
            </a:r>
            <a:r>
              <a:rPr lang="en-US" altLang="ko-KR" sz="1050" b="1" dirty="0" smtClean="0"/>
              <a:t>ON </a:t>
            </a:r>
          </a:p>
          <a:p>
            <a:r>
              <a:rPr lang="en-US" altLang="ko-KR" sz="1050" b="1" dirty="0"/>
              <a:t> </a:t>
            </a:r>
            <a:r>
              <a:rPr lang="en-US" altLang="ko-KR" sz="1050" b="1" dirty="0" smtClean="0"/>
              <a:t>        ⑦ CAST</a:t>
            </a:r>
            <a:r>
              <a:rPr lang="ko-KR" altLang="en-US" sz="1050" b="1" dirty="0" smtClean="0"/>
              <a:t>의 </a:t>
            </a:r>
            <a:r>
              <a:rPr lang="en-US" altLang="ko-KR" sz="1050" b="1" dirty="0" smtClean="0"/>
              <a:t>USIM </a:t>
            </a:r>
            <a:r>
              <a:rPr lang="ko-KR" altLang="en-US" sz="1050" b="1" dirty="0" smtClean="0"/>
              <a:t>위쪽 </a:t>
            </a:r>
            <a:r>
              <a:rPr lang="en-US" altLang="ko-KR" sz="1050" b="1" dirty="0" smtClean="0"/>
              <a:t>Reset </a:t>
            </a:r>
            <a:r>
              <a:rPr lang="ko-KR" altLang="en-US" sz="1050" b="1" dirty="0" smtClean="0"/>
              <a:t>구멍을 통해서 </a:t>
            </a:r>
            <a:r>
              <a:rPr lang="en-US" altLang="ko-KR" sz="1050" b="1" dirty="0" smtClean="0"/>
              <a:t>reset </a:t>
            </a:r>
            <a:endParaRPr lang="en-US" altLang="ko-KR" sz="1050" b="1" dirty="0" smtClean="0"/>
          </a:p>
          <a:p>
            <a:r>
              <a:rPr lang="en-US" altLang="ko-KR" sz="1050" b="1" dirty="0"/>
              <a:t> </a:t>
            </a:r>
            <a:r>
              <a:rPr lang="en-US" altLang="ko-KR" sz="1050" b="1" dirty="0" smtClean="0"/>
              <a:t>        ⑧ CAST</a:t>
            </a:r>
            <a:r>
              <a:rPr lang="ko-KR" altLang="en-US" sz="1050" b="1" dirty="0" smtClean="0"/>
              <a:t>연결 </a:t>
            </a:r>
            <a:endParaRPr lang="en-US" altLang="ko-KR" sz="1050" b="1" dirty="0" smtClean="0"/>
          </a:p>
          <a:p>
            <a:r>
              <a:rPr lang="en-US" altLang="ko-KR" sz="1050" b="1" dirty="0"/>
              <a:t> </a:t>
            </a:r>
            <a:r>
              <a:rPr lang="en-US" altLang="ko-KR" sz="1050" b="1" dirty="0" smtClean="0"/>
              <a:t>    </a:t>
            </a:r>
            <a:endParaRPr lang="ko-KR" altLang="en-US" sz="1050" b="1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5378" y="1850978"/>
            <a:ext cx="1129002" cy="293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24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37586</TotalTime>
  <Words>266</Words>
  <Application>Microsoft Office PowerPoint</Application>
  <PresentationFormat>A4 용지(210x297mm)</PresentationFormat>
  <Paragraphs>44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Seung Joon Lee</dc:creator>
  <cp:lastModifiedBy>User</cp:lastModifiedBy>
  <cp:revision>1776</cp:revision>
  <cp:lastPrinted>2019-10-20T10:02:14Z</cp:lastPrinted>
  <dcterms:created xsi:type="dcterms:W3CDTF">2014-02-20T14:59:34Z</dcterms:created>
  <dcterms:modified xsi:type="dcterms:W3CDTF">2024-04-15T06:47:52Z</dcterms:modified>
</cp:coreProperties>
</file>