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465" r:id="rId2"/>
  </p:sldIdLst>
  <p:sldSz cx="9906000" cy="6858000" type="A4"/>
  <p:notesSz cx="6188075" cy="93202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66" userDrawn="1">
          <p15:clr>
            <a:srgbClr val="A4A3A4"/>
          </p15:clr>
        </p15:guide>
        <p15:guide id="2" orient="horz" pos="935">
          <p15:clr>
            <a:srgbClr val="A4A3A4"/>
          </p15:clr>
        </p15:guide>
        <p15:guide id="3" pos="6068">
          <p15:clr>
            <a:srgbClr val="A4A3A4"/>
          </p15:clr>
        </p15:guide>
        <p15:guide id="4" pos="308">
          <p15:clr>
            <a:srgbClr val="A4A3A4"/>
          </p15:clr>
        </p15:guide>
        <p15:guide id="5" pos="5932">
          <p15:clr>
            <a:srgbClr val="A4A3A4"/>
          </p15:clr>
        </p15:guide>
        <p15:guide id="6" pos="50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55" userDrawn="1">
          <p15:clr>
            <a:srgbClr val="A4A3A4"/>
          </p15:clr>
        </p15:guide>
        <p15:guide id="2" pos="1969" userDrawn="1">
          <p15:clr>
            <a:srgbClr val="A4A3A4"/>
          </p15:clr>
        </p15:guide>
        <p15:guide id="3" orient="horz" pos="2936" userDrawn="1">
          <p15:clr>
            <a:srgbClr val="A4A3A4"/>
          </p15:clr>
        </p15:guide>
        <p15:guide id="4" pos="1949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00000"/>
    <a:srgbClr val="F79646"/>
    <a:srgbClr val="FF1D1D"/>
    <a:srgbClr val="FC1818"/>
    <a:srgbClr val="FF99CC"/>
    <a:srgbClr val="F57359"/>
    <a:srgbClr val="000000"/>
    <a:srgbClr val="FEEADA"/>
    <a:srgbClr val="FDE2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9820" autoAdjust="0"/>
  </p:normalViewPr>
  <p:slideViewPr>
    <p:cSldViewPr showGuides="1">
      <p:cViewPr varScale="1">
        <p:scale>
          <a:sx n="86" d="100"/>
          <a:sy n="86" d="100"/>
        </p:scale>
        <p:origin x="1171" y="67"/>
      </p:cViewPr>
      <p:guideLst>
        <p:guide orient="horz" pos="3566"/>
        <p:guide orient="horz" pos="935"/>
        <p:guide pos="6068"/>
        <p:guide pos="308"/>
        <p:guide pos="5932"/>
        <p:guide pos="502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notesViewPr>
    <p:cSldViewPr showGuides="1">
      <p:cViewPr varScale="1">
        <p:scale>
          <a:sx n="72" d="100"/>
          <a:sy n="72" d="100"/>
        </p:scale>
        <p:origin x="-2982" y="-102"/>
      </p:cViewPr>
      <p:guideLst>
        <p:guide orient="horz" pos="2955"/>
        <p:guide pos="1969"/>
        <p:guide orient="horz" pos="2936"/>
        <p:guide pos="194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5"/>
            <a:ext cx="2682073" cy="466381"/>
          </a:xfrm>
          <a:prstGeom prst="rect">
            <a:avLst/>
          </a:prstGeom>
        </p:spPr>
        <p:txBody>
          <a:bodyPr vert="horz" lIns="84075" tIns="42038" rIns="84075" bIns="42038" rtlCol="0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504575" y="5"/>
            <a:ext cx="2682073" cy="466381"/>
          </a:xfrm>
          <a:prstGeom prst="rect">
            <a:avLst/>
          </a:prstGeom>
        </p:spPr>
        <p:txBody>
          <a:bodyPr vert="horz" lIns="84075" tIns="42038" rIns="84075" bIns="42038" rtlCol="0"/>
          <a:lstStyle>
            <a:lvl1pPr algn="r">
              <a:defRPr sz="1100"/>
            </a:lvl1pPr>
          </a:lstStyle>
          <a:p>
            <a:fld id="{7BB29B01-DC8A-4943-9B69-24B1559CC1B2}" type="datetimeFigureOut">
              <a:rPr lang="ko-KR" altLang="en-US" smtClean="0"/>
              <a:pPr/>
              <a:t>2024-06-08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8852353"/>
            <a:ext cx="2682073" cy="466380"/>
          </a:xfrm>
          <a:prstGeom prst="rect">
            <a:avLst/>
          </a:prstGeom>
        </p:spPr>
        <p:txBody>
          <a:bodyPr vert="horz" lIns="84075" tIns="42038" rIns="84075" bIns="42038" rtlCol="0" anchor="b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504575" y="8852353"/>
            <a:ext cx="2682073" cy="466380"/>
          </a:xfrm>
          <a:prstGeom prst="rect">
            <a:avLst/>
          </a:prstGeom>
        </p:spPr>
        <p:txBody>
          <a:bodyPr vert="horz" lIns="84075" tIns="42038" rIns="84075" bIns="42038" rtlCol="0" anchor="b"/>
          <a:lstStyle>
            <a:lvl1pPr algn="r">
              <a:defRPr sz="1100"/>
            </a:lvl1pPr>
          </a:lstStyle>
          <a:p>
            <a:fld id="{D396996B-5BBE-4F62-BF70-E545FC8354D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26683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2"/>
            <a:ext cx="2681499" cy="466011"/>
          </a:xfrm>
          <a:prstGeom prst="rect">
            <a:avLst/>
          </a:prstGeom>
        </p:spPr>
        <p:txBody>
          <a:bodyPr vert="horz" lIns="84757" tIns="42379" rIns="84757" bIns="42379" rtlCol="0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505149" y="2"/>
            <a:ext cx="2681499" cy="466011"/>
          </a:xfrm>
          <a:prstGeom prst="rect">
            <a:avLst/>
          </a:prstGeom>
        </p:spPr>
        <p:txBody>
          <a:bodyPr vert="horz" lIns="84757" tIns="42379" rIns="84757" bIns="42379" rtlCol="0"/>
          <a:lstStyle>
            <a:lvl1pPr algn="r">
              <a:defRPr sz="1100"/>
            </a:lvl1pPr>
          </a:lstStyle>
          <a:p>
            <a:fld id="{11E21127-791D-435D-8D8C-931829E44FFD}" type="datetimeFigureOut">
              <a:rPr lang="ko-KR" altLang="en-US" smtClean="0"/>
              <a:pPr/>
              <a:t>2024-06-08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571500" y="700088"/>
            <a:ext cx="5045075" cy="34940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4757" tIns="42379" rIns="84757" bIns="42379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18809" y="4427107"/>
            <a:ext cx="4950460" cy="4194095"/>
          </a:xfrm>
          <a:prstGeom prst="rect">
            <a:avLst/>
          </a:prstGeom>
        </p:spPr>
        <p:txBody>
          <a:bodyPr vert="horz" lIns="84757" tIns="42379" rIns="84757" bIns="42379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8852586"/>
            <a:ext cx="2681499" cy="466011"/>
          </a:xfrm>
          <a:prstGeom prst="rect">
            <a:avLst/>
          </a:prstGeom>
        </p:spPr>
        <p:txBody>
          <a:bodyPr vert="horz" lIns="84757" tIns="42379" rIns="84757" bIns="42379" rtlCol="0" anchor="b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505149" y="8852586"/>
            <a:ext cx="2681499" cy="466011"/>
          </a:xfrm>
          <a:prstGeom prst="rect">
            <a:avLst/>
          </a:prstGeom>
        </p:spPr>
        <p:txBody>
          <a:bodyPr vert="horz" lIns="84757" tIns="42379" rIns="84757" bIns="42379" rtlCol="0" anchor="b"/>
          <a:lstStyle>
            <a:lvl1pPr algn="r">
              <a:defRPr sz="1100"/>
            </a:lvl1pPr>
          </a:lstStyle>
          <a:p>
            <a:fld id="{407381AA-7B8F-4622-8CC1-9C60847E15E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3610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9544" cy="2424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6156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DC5B-DB83-4147-8740-46F4B63E10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446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DC5B-DB83-4147-8740-46F4B63E10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1785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DC5B-DB83-4147-8740-46F4B63E10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73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2828" y="21098"/>
            <a:ext cx="3096344" cy="559594"/>
          </a:xfrm>
        </p:spPr>
        <p:txBody>
          <a:bodyPr>
            <a:noAutofit/>
          </a:bodyPr>
          <a:lstStyle>
            <a:lvl1pPr>
              <a:defRPr sz="20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DC5B-DB83-4147-8740-46F4B63E103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6" name="Picture 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20105"/>
            <a:ext cx="9934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64475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DC5B-DB83-4147-8740-46F4B63E10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0416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제목 슬라이드"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520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0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289" y="6592186"/>
            <a:ext cx="9909833" cy="266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421134"/>
            <a:ext cx="9099418" cy="559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909941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283318" y="6597650"/>
            <a:ext cx="2311400" cy="260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dirty="0"/>
              <a:t>|  </a:t>
            </a:r>
            <a:fld id="{A89FDC5B-DB83-4147-8740-46F4B63E103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0452" y="6588323"/>
            <a:ext cx="88998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err="1" smtClean="0">
                <a:solidFill>
                  <a:schemeClr val="bg1"/>
                </a:solidFill>
                <a:latin typeface="+mj-lt"/>
                <a:ea typeface="맑은 고딕" pitchFamily="50" charset="-127"/>
              </a:rPr>
              <a:t>와글미디어</a:t>
            </a:r>
            <a:endParaRPr lang="ko-KR" altLang="en-US" sz="1100" dirty="0">
              <a:solidFill>
                <a:schemeClr val="bg1"/>
              </a:solidFill>
              <a:latin typeface="+mj-lt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4299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60" r:id="rId7"/>
  </p:sldLayoutIdLst>
  <p:hf hdr="0" ftr="0" dt="0"/>
  <p:txStyles>
    <p:titleStyle>
      <a:lvl1pPr algn="l" defTabSz="914400" rtl="0" eaLnBrk="1" latinLnBrk="1" hangingPunct="1"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6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6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6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6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600"/>
        </a:spcBef>
        <a:buFont typeface="Arial" panose="020B0604020202020204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1489"/>
            <a:ext cx="9934575" cy="2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200472" y="121564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CAST </a:t>
            </a:r>
            <a:r>
              <a:rPr lang="ko-KR" altLang="en-US" b="1" dirty="0" err="1" smtClean="0"/>
              <a:t>차량연결</a:t>
            </a:r>
            <a:r>
              <a:rPr lang="en-US" altLang="ko-KR" b="1" dirty="0" smtClean="0"/>
              <a:t>-</a:t>
            </a:r>
            <a:r>
              <a:rPr lang="ko-KR" altLang="en-US" b="1" dirty="0" err="1" smtClean="0"/>
              <a:t>토레스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EVX </a:t>
            </a:r>
            <a:r>
              <a:rPr lang="ko-KR" altLang="en-US" b="1" dirty="0" smtClean="0"/>
              <a:t>차량 연결 </a:t>
            </a:r>
            <a:endParaRPr lang="ko-KR" altLang="en-US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49464" y="653295"/>
            <a:ext cx="9635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err="1" smtClean="0"/>
              <a:t>토레스</a:t>
            </a:r>
            <a:r>
              <a:rPr lang="en-US" altLang="ko-KR" sz="1400" b="1" dirty="0" smtClean="0"/>
              <a:t>EVX</a:t>
            </a:r>
            <a:r>
              <a:rPr lang="ko-KR" altLang="en-US" sz="1400" b="1" dirty="0" smtClean="0"/>
              <a:t>의 </a:t>
            </a:r>
            <a:r>
              <a:rPr lang="en-US" altLang="ko-KR" sz="1400" b="1" dirty="0" smtClean="0"/>
              <a:t>USB-C</a:t>
            </a:r>
            <a:r>
              <a:rPr lang="ko-KR" altLang="en-US" sz="1400" b="1" dirty="0" smtClean="0"/>
              <a:t>인터페이스의 특성으로 인하여 </a:t>
            </a:r>
            <a:r>
              <a:rPr lang="ko-KR" altLang="en-US" sz="1400" b="1" dirty="0" smtClean="0"/>
              <a:t>잘 동작하다가 </a:t>
            </a:r>
            <a:r>
              <a:rPr lang="ko-KR" altLang="en-US" sz="1400" b="1" dirty="0" smtClean="0"/>
              <a:t>연결이 </a:t>
            </a:r>
            <a:r>
              <a:rPr lang="ko-KR" altLang="en-US" sz="1400" b="1" dirty="0" err="1" smtClean="0"/>
              <a:t>않되면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1</a:t>
            </a:r>
            <a:r>
              <a:rPr lang="ko-KR" altLang="en-US" sz="1400" b="1" dirty="0" err="1" smtClean="0"/>
              <a:t>시간이후에</a:t>
            </a:r>
            <a:r>
              <a:rPr lang="ko-KR" altLang="en-US" sz="1400" b="1" dirty="0" smtClean="0"/>
              <a:t> </a:t>
            </a:r>
            <a:r>
              <a:rPr lang="ko-KR" altLang="en-US" sz="1400" b="1" dirty="0" smtClean="0"/>
              <a:t>연결이 되는 </a:t>
            </a:r>
            <a:r>
              <a:rPr lang="ko-KR" altLang="en-US" sz="1400" b="1" dirty="0" smtClean="0"/>
              <a:t>현상 있음 이를 </a:t>
            </a:r>
            <a:r>
              <a:rPr lang="ko-KR" altLang="en-US" sz="1400" b="1" dirty="0" smtClean="0"/>
              <a:t>위해 </a:t>
            </a:r>
            <a:r>
              <a:rPr lang="ko-KR" altLang="en-US" sz="1400" b="1" dirty="0" smtClean="0"/>
              <a:t>차량에 </a:t>
            </a:r>
            <a:r>
              <a:rPr lang="en-US" altLang="ko-KR" sz="1400" b="1" dirty="0" smtClean="0"/>
              <a:t>USB-C </a:t>
            </a:r>
            <a:r>
              <a:rPr lang="en-US" altLang="ko-KR" sz="1400" b="1" dirty="0" smtClean="0"/>
              <a:t>to A adaptor </a:t>
            </a:r>
            <a:r>
              <a:rPr lang="ko-KR" altLang="en-US" sz="1400" b="1" dirty="0" smtClean="0"/>
              <a:t>를 </a:t>
            </a:r>
            <a:r>
              <a:rPr lang="ko-KR" altLang="en-US" sz="1400" b="1" dirty="0" smtClean="0"/>
              <a:t>연</a:t>
            </a:r>
            <a:r>
              <a:rPr lang="ko-KR" altLang="en-US" sz="1400" b="1" dirty="0" smtClean="0"/>
              <a:t>결한 후 </a:t>
            </a:r>
            <a:r>
              <a:rPr lang="en-US" altLang="ko-KR" sz="1400" b="1" dirty="0" smtClean="0"/>
              <a:t>CAST</a:t>
            </a:r>
            <a:r>
              <a:rPr lang="ko-KR" altLang="en-US" sz="1400" b="1" dirty="0" smtClean="0"/>
              <a:t>가 제공하는 </a:t>
            </a:r>
            <a:r>
              <a:rPr lang="en-US" altLang="ko-KR" sz="1400" b="1" dirty="0" smtClean="0"/>
              <a:t>Cable A to C </a:t>
            </a:r>
            <a:r>
              <a:rPr lang="ko-KR" altLang="en-US" sz="1400" b="1" dirty="0" smtClean="0"/>
              <a:t>케이블사용하고 연결 </a:t>
            </a: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 </a:t>
            </a:r>
            <a:endParaRPr lang="ko-KR" altLang="en-US" sz="14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6779825" y="340289"/>
            <a:ext cx="31697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 b="1" dirty="0" smtClean="0"/>
              <a:t>지사</a:t>
            </a:r>
            <a:r>
              <a:rPr lang="en-US" altLang="ko-KR" sz="1200" b="1" dirty="0" smtClean="0"/>
              <a:t>/</a:t>
            </a:r>
            <a:r>
              <a:rPr lang="ko-KR" altLang="en-US" sz="1200" b="1" dirty="0" err="1" smtClean="0"/>
              <a:t>대리점용</a:t>
            </a:r>
            <a:r>
              <a:rPr lang="ko-KR" altLang="en-US" sz="1200" b="1" dirty="0" smtClean="0"/>
              <a:t> </a:t>
            </a:r>
            <a:endParaRPr lang="ko-KR" altLang="en-US" sz="1200" b="1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220142" y="1772547"/>
            <a:ext cx="4374429" cy="1975634"/>
          </a:xfrm>
          <a:prstGeom prst="roundRect">
            <a:avLst/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922163" y="1412776"/>
            <a:ext cx="3650947" cy="35977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err="1" smtClean="0">
                <a:solidFill>
                  <a:schemeClr val="tx1"/>
                </a:solidFill>
                <a:latin typeface="맑은 고딕" panose="020B0503020000020004" pitchFamily="50" charset="-127"/>
              </a:rPr>
              <a:t>차량연결이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 잘되다가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맑은 고딕" panose="020B0503020000020004" pitchFamily="50" charset="-127"/>
              </a:rPr>
              <a:t>연결않되는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 경우 발생 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20142" y="1412776"/>
            <a:ext cx="702021" cy="359771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이슈</a:t>
            </a:r>
            <a:endParaRPr lang="ko-KR" altLang="en-US" sz="1200" b="1" dirty="0">
              <a:solidFill>
                <a:schemeClr val="bg1"/>
              </a:solidFill>
            </a:endParaRPr>
          </a:p>
        </p:txBody>
      </p:sp>
      <p:sp>
        <p:nvSpPr>
          <p:cNvPr id="47" name="모서리가 둥근 직사각형 46"/>
          <p:cNvSpPr/>
          <p:nvPr/>
        </p:nvSpPr>
        <p:spPr>
          <a:xfrm>
            <a:off x="4727539" y="1772547"/>
            <a:ext cx="5096978" cy="4752797"/>
          </a:xfrm>
          <a:prstGeom prst="roundRect">
            <a:avLst>
              <a:gd name="adj" fmla="val 3881"/>
            </a:avLst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직사각형 52"/>
          <p:cNvSpPr/>
          <p:nvPr/>
        </p:nvSpPr>
        <p:spPr>
          <a:xfrm>
            <a:off x="5429559" y="1412776"/>
            <a:ext cx="4394957" cy="35977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USB C to A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맑은 고딕" panose="020B0503020000020004" pitchFamily="50" charset="-127"/>
              </a:rPr>
              <a:t>어뎁터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 연결하기 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4727539" y="1412776"/>
            <a:ext cx="702021" cy="359771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처리 </a:t>
            </a:r>
            <a:endParaRPr lang="ko-KR" altLang="en-US" sz="1200" b="1" dirty="0">
              <a:solidFill>
                <a:schemeClr val="bg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64158" y="4447155"/>
            <a:ext cx="4046134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b="1" dirty="0" err="1" smtClean="0"/>
              <a:t>토레스</a:t>
            </a:r>
            <a:r>
              <a:rPr lang="ko-KR" altLang="en-US" sz="1050" b="1" dirty="0" smtClean="0"/>
              <a:t> </a:t>
            </a:r>
            <a:r>
              <a:rPr lang="en-US" altLang="ko-KR" sz="1050" b="1" dirty="0" smtClean="0"/>
              <a:t>EVX</a:t>
            </a:r>
            <a:r>
              <a:rPr lang="ko-KR" altLang="en-US" sz="1050" b="1" dirty="0" smtClean="0"/>
              <a:t>는 </a:t>
            </a:r>
            <a:r>
              <a:rPr lang="en-US" altLang="ko-KR" sz="1050" b="1" dirty="0" smtClean="0"/>
              <a:t>USB PD</a:t>
            </a:r>
            <a:r>
              <a:rPr lang="ko-KR" altLang="en-US" sz="1050" b="1" dirty="0" smtClean="0"/>
              <a:t>를 제공하는 기능이 있음 </a:t>
            </a:r>
            <a:endParaRPr lang="en-US" altLang="ko-KR" sz="1050" b="1" dirty="0" smtClean="0"/>
          </a:p>
          <a:p>
            <a:endParaRPr lang="en-US" altLang="ko-KR" sz="1050" b="1" dirty="0"/>
          </a:p>
          <a:p>
            <a:r>
              <a:rPr lang="ko-KR" altLang="en-US" sz="1050" b="1" dirty="0" err="1" smtClean="0"/>
              <a:t>해당기능이</a:t>
            </a:r>
            <a:r>
              <a:rPr lang="ko-KR" altLang="en-US" sz="1050" b="1" dirty="0" smtClean="0"/>
              <a:t> 문제를 </a:t>
            </a:r>
            <a:r>
              <a:rPr lang="ko-KR" altLang="en-US" sz="1050" b="1" dirty="0" err="1" smtClean="0"/>
              <a:t>일으키는것으로</a:t>
            </a:r>
            <a:r>
              <a:rPr lang="ko-KR" altLang="en-US" sz="1050" b="1" dirty="0" smtClean="0"/>
              <a:t> 확인 </a:t>
            </a:r>
            <a:r>
              <a:rPr lang="en-US" altLang="ko-KR" sz="1050" b="1" dirty="0" smtClean="0"/>
              <a:t>(USB CC1, CC2 </a:t>
            </a:r>
            <a:r>
              <a:rPr lang="ko-KR" altLang="en-US" sz="1050" b="1" dirty="0" smtClean="0"/>
              <a:t>라인</a:t>
            </a:r>
            <a:r>
              <a:rPr lang="en-US" altLang="ko-KR" sz="1050" b="1" dirty="0" smtClean="0"/>
              <a:t>) </a:t>
            </a:r>
            <a:r>
              <a:rPr lang="ko-KR" altLang="en-US" sz="1050" b="1" dirty="0" smtClean="0"/>
              <a:t> </a:t>
            </a:r>
            <a:endParaRPr lang="ko-KR" altLang="en-US" sz="1050" b="1" u="sng" dirty="0">
              <a:solidFill>
                <a:srgbClr val="FF0000"/>
              </a:solidFill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192074" y="4294632"/>
            <a:ext cx="4374429" cy="2230712"/>
          </a:xfrm>
          <a:prstGeom prst="roundRect">
            <a:avLst>
              <a:gd name="adj" fmla="val 6302"/>
            </a:avLst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915556" y="3933481"/>
            <a:ext cx="3650947" cy="35977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USB-PD(</a:t>
            </a:r>
            <a:r>
              <a:rPr lang="en-US" altLang="ko-KR" sz="1200" b="1" dirty="0" err="1" smtClean="0">
                <a:solidFill>
                  <a:schemeClr val="tx1"/>
                </a:solidFill>
                <a:latin typeface="맑은 고딕" panose="020B0503020000020004" pitchFamily="50" charset="-127"/>
              </a:rPr>
              <a:t>powerDElivery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스펙과 충돌 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200472" y="3929511"/>
            <a:ext cx="702021" cy="359771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원인 </a:t>
            </a:r>
            <a:endParaRPr lang="ko-KR" altLang="en-US" sz="1200" b="1" dirty="0">
              <a:solidFill>
                <a:schemeClr val="bg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817812" y="1926419"/>
            <a:ext cx="505757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b="1" dirty="0" smtClean="0"/>
              <a:t>1. </a:t>
            </a:r>
            <a:r>
              <a:rPr lang="en-US" altLang="ko-KR" sz="1050" b="1" dirty="0" smtClean="0"/>
              <a:t>“</a:t>
            </a:r>
            <a:r>
              <a:rPr lang="ko-KR" altLang="en-US" sz="1050" b="1" dirty="0" err="1" smtClean="0"/>
              <a:t>다이소</a:t>
            </a:r>
            <a:r>
              <a:rPr lang="en-US" altLang="ko-KR" sz="1050" b="1" dirty="0" smtClean="0"/>
              <a:t>”</a:t>
            </a:r>
            <a:r>
              <a:rPr lang="ko-KR" altLang="en-US" sz="1050" b="1" dirty="0" smtClean="0"/>
              <a:t>에서 </a:t>
            </a:r>
            <a:r>
              <a:rPr lang="ko-KR" altLang="en-US" sz="1050" b="1" dirty="0" err="1" smtClean="0"/>
              <a:t>구매가능한</a:t>
            </a:r>
            <a:r>
              <a:rPr lang="ko-KR" altLang="en-US" sz="1050" b="1" dirty="0" smtClean="0"/>
              <a:t> </a:t>
            </a:r>
            <a:r>
              <a:rPr lang="en-US" altLang="ko-KR" sz="1050" b="1" dirty="0" smtClean="0"/>
              <a:t>USB-C to A </a:t>
            </a:r>
            <a:r>
              <a:rPr lang="ko-KR" altLang="en-US" sz="1050" b="1" dirty="0" err="1" smtClean="0"/>
              <a:t>어뎁터를</a:t>
            </a:r>
            <a:r>
              <a:rPr lang="ko-KR" altLang="en-US" sz="1050" b="1" dirty="0" smtClean="0"/>
              <a:t> 차량 </a:t>
            </a:r>
            <a:r>
              <a:rPr lang="en-US" altLang="ko-KR" sz="1050" b="1" dirty="0" smtClean="0"/>
              <a:t>USB-C</a:t>
            </a:r>
            <a:r>
              <a:rPr lang="ko-KR" altLang="en-US" sz="1050" b="1" dirty="0" smtClean="0"/>
              <a:t>에 연결하고 </a:t>
            </a:r>
            <a:endParaRPr lang="ko-KR" altLang="en-US" sz="1050" b="1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191" y="2327030"/>
            <a:ext cx="3158186" cy="143200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9144" y="3882548"/>
            <a:ext cx="769051" cy="725927"/>
          </a:xfrm>
          <a:prstGeom prst="rect">
            <a:avLst/>
          </a:prstGeom>
        </p:spPr>
      </p:pic>
      <p:cxnSp>
        <p:nvCxnSpPr>
          <p:cNvPr id="6" name="직선 화살표 연결선 5"/>
          <p:cNvCxnSpPr>
            <a:stCxn id="4" idx="0"/>
          </p:cNvCxnSpPr>
          <p:nvPr/>
        </p:nvCxnSpPr>
        <p:spPr>
          <a:xfrm flipV="1">
            <a:off x="6633670" y="3435271"/>
            <a:ext cx="252225" cy="4472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4766945" y="5094869"/>
            <a:ext cx="505757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b="1" dirty="0" smtClean="0"/>
              <a:t>2. </a:t>
            </a:r>
            <a:r>
              <a:rPr lang="en-US" altLang="ko-KR" sz="1050" b="1" dirty="0" smtClean="0"/>
              <a:t>CAST</a:t>
            </a:r>
            <a:r>
              <a:rPr lang="ko-KR" altLang="en-US" sz="1050" b="1" dirty="0" smtClean="0"/>
              <a:t>에 </a:t>
            </a:r>
            <a:endParaRPr lang="en-US" altLang="ko-KR" sz="1050" b="1" dirty="0"/>
          </a:p>
          <a:p>
            <a:r>
              <a:rPr lang="en-US" altLang="ko-KR" sz="1050" b="1" dirty="0" smtClean="0"/>
              <a:t>    CAST </a:t>
            </a:r>
            <a:r>
              <a:rPr lang="en-US" altLang="ko-KR" sz="1050" b="1" dirty="0" smtClean="0"/>
              <a:t>A- C Cable </a:t>
            </a:r>
            <a:r>
              <a:rPr lang="ko-KR" altLang="en-US" sz="1050" b="1" dirty="0" smtClean="0"/>
              <a:t>연결 </a:t>
            </a:r>
            <a:r>
              <a:rPr lang="en-US" altLang="ko-KR" sz="1050" b="1" dirty="0" smtClean="0"/>
              <a:t> </a:t>
            </a:r>
            <a:endParaRPr lang="ko-KR" altLang="en-US" sz="105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99909" y="1976938"/>
            <a:ext cx="40161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 err="1" smtClean="0"/>
              <a:t>토레스</a:t>
            </a:r>
            <a:r>
              <a:rPr lang="en-US" altLang="ko-KR" sz="1100" b="1" dirty="0" smtClean="0"/>
              <a:t>EVX</a:t>
            </a:r>
            <a:r>
              <a:rPr lang="ko-KR" altLang="en-US" sz="1100" b="1" dirty="0"/>
              <a:t> </a:t>
            </a:r>
            <a:r>
              <a:rPr lang="ko-KR" altLang="en-US" sz="1100" b="1" dirty="0" err="1" smtClean="0"/>
              <a:t>잘동작하다가</a:t>
            </a:r>
            <a:r>
              <a:rPr lang="ko-KR" altLang="en-US" sz="1100" b="1" dirty="0" smtClean="0"/>
              <a:t> </a:t>
            </a:r>
            <a:r>
              <a:rPr lang="ko-KR" altLang="en-US" sz="1100" b="1" dirty="0" smtClean="0"/>
              <a:t>연결이 </a:t>
            </a:r>
            <a:r>
              <a:rPr lang="ko-KR" altLang="en-US" sz="1100" b="1" dirty="0" err="1" smtClean="0"/>
              <a:t>않되면</a:t>
            </a:r>
            <a:r>
              <a:rPr lang="ko-KR" altLang="en-US" sz="1100" b="1" dirty="0" smtClean="0"/>
              <a:t> </a:t>
            </a:r>
            <a:r>
              <a:rPr lang="en-US" altLang="ko-KR" sz="1100" b="1" dirty="0" smtClean="0"/>
              <a:t>1</a:t>
            </a:r>
            <a:r>
              <a:rPr lang="ko-KR" altLang="en-US" sz="1100" b="1" dirty="0" err="1" smtClean="0"/>
              <a:t>시간이후에</a:t>
            </a:r>
            <a:r>
              <a:rPr lang="ko-KR" altLang="en-US" sz="1100" b="1" dirty="0" smtClean="0"/>
              <a:t> </a:t>
            </a:r>
            <a:endParaRPr lang="en-US" altLang="ko-KR" sz="1100" b="1" dirty="0" smtClean="0"/>
          </a:p>
          <a:p>
            <a:r>
              <a:rPr lang="ko-KR" altLang="en-US" sz="1100" b="1" dirty="0" smtClean="0"/>
              <a:t>연결이 </a:t>
            </a:r>
            <a:r>
              <a:rPr lang="ko-KR" altLang="en-US" sz="1100" b="1" dirty="0" smtClean="0"/>
              <a:t>되는 </a:t>
            </a:r>
            <a:r>
              <a:rPr lang="ko-KR" altLang="en-US" sz="1100" b="1" dirty="0" smtClean="0"/>
              <a:t>현상 있음</a:t>
            </a:r>
            <a:endParaRPr lang="ko-KR" altLang="en-US" sz="1100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6997440" y="3952934"/>
            <a:ext cx="215934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b="1" dirty="0" smtClean="0">
                <a:solidFill>
                  <a:srgbClr val="FF0000"/>
                </a:solidFill>
              </a:rPr>
              <a:t>반드시 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Adaptor 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를 차량에 연결 </a:t>
            </a:r>
            <a:endParaRPr lang="ko-KR" altLang="en-US" sz="1050" b="1" dirty="0">
              <a:solidFill>
                <a:srgbClr val="FF0000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7623" y="4509832"/>
            <a:ext cx="1191508" cy="2001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24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37650</TotalTime>
  <Words>125</Words>
  <Application>Microsoft Office PowerPoint</Application>
  <PresentationFormat>A4 용지(210x297mm)</PresentationFormat>
  <Paragraphs>18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Seung Joon Lee</dc:creator>
  <cp:lastModifiedBy>User</cp:lastModifiedBy>
  <cp:revision>1783</cp:revision>
  <cp:lastPrinted>2019-10-20T10:02:14Z</cp:lastPrinted>
  <dcterms:created xsi:type="dcterms:W3CDTF">2014-02-20T14:59:34Z</dcterms:created>
  <dcterms:modified xsi:type="dcterms:W3CDTF">2024-06-08T02:42:30Z</dcterms:modified>
</cp:coreProperties>
</file>