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466" r:id="rId2"/>
    <p:sldId id="467" r:id="rId3"/>
    <p:sldId id="468" r:id="rId4"/>
  </p:sldIdLst>
  <p:sldSz cx="9906000" cy="6858000" type="A4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6" userDrawn="1">
          <p15:clr>
            <a:srgbClr val="A4A3A4"/>
          </p15:clr>
        </p15:guide>
        <p15:guide id="2" orient="horz" pos="935">
          <p15:clr>
            <a:srgbClr val="A4A3A4"/>
          </p15:clr>
        </p15:guide>
        <p15:guide id="3" pos="6068">
          <p15:clr>
            <a:srgbClr val="A4A3A4"/>
          </p15:clr>
        </p15:guide>
        <p15:guide id="4" pos="308">
          <p15:clr>
            <a:srgbClr val="A4A3A4"/>
          </p15:clr>
        </p15:guide>
        <p15:guide id="5" pos="5932">
          <p15:clr>
            <a:srgbClr val="A4A3A4"/>
          </p15:clr>
        </p15:guide>
        <p15:guide id="6" pos="50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45" userDrawn="1">
          <p15:clr>
            <a:srgbClr val="A4A3A4"/>
          </p15:clr>
        </p15:guide>
        <p15:guide id="2" pos="2259" userDrawn="1">
          <p15:clr>
            <a:srgbClr val="A4A3A4"/>
          </p15:clr>
        </p15:guide>
        <p15:guide id="3" orient="horz" pos="3224" userDrawn="1">
          <p15:clr>
            <a:srgbClr val="A4A3A4"/>
          </p15:clr>
        </p15:guide>
        <p15:guide id="4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0000"/>
    <a:srgbClr val="F79646"/>
    <a:srgbClr val="FF1D1D"/>
    <a:srgbClr val="FC1818"/>
    <a:srgbClr val="FF99CC"/>
    <a:srgbClr val="F57359"/>
    <a:srgbClr val="000000"/>
    <a:srgbClr val="FEEADA"/>
    <a:srgbClr val="FDE2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7781" autoAdjust="0"/>
  </p:normalViewPr>
  <p:slideViewPr>
    <p:cSldViewPr showGuides="1">
      <p:cViewPr varScale="1">
        <p:scale>
          <a:sx n="76" d="100"/>
          <a:sy n="76" d="100"/>
        </p:scale>
        <p:origin x="1488" y="43"/>
      </p:cViewPr>
      <p:guideLst>
        <p:guide orient="horz" pos="3566"/>
        <p:guide orient="horz" pos="935"/>
        <p:guide pos="6068"/>
        <p:guide pos="308"/>
        <p:guide pos="5932"/>
        <p:guide pos="50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 showGuides="1">
      <p:cViewPr varScale="1">
        <p:scale>
          <a:sx n="72" d="100"/>
          <a:sy n="72" d="100"/>
        </p:scale>
        <p:origin x="-2982" y="-102"/>
      </p:cViewPr>
      <p:guideLst>
        <p:guide orient="horz" pos="3245"/>
        <p:guide pos="2259"/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6"/>
            <a:ext cx="3077022" cy="512137"/>
          </a:xfrm>
          <a:prstGeom prst="rect">
            <a:avLst/>
          </a:prstGeom>
        </p:spPr>
        <p:txBody>
          <a:bodyPr vert="horz" lIns="93971" tIns="46986" rIns="93971" bIns="4698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0642" y="6"/>
            <a:ext cx="3077022" cy="512137"/>
          </a:xfrm>
          <a:prstGeom prst="rect">
            <a:avLst/>
          </a:prstGeom>
        </p:spPr>
        <p:txBody>
          <a:bodyPr vert="horz" lIns="93971" tIns="46986" rIns="93971" bIns="46986" rtlCol="0"/>
          <a:lstStyle>
            <a:lvl1pPr algn="r">
              <a:defRPr sz="1200"/>
            </a:lvl1pPr>
          </a:lstStyle>
          <a:p>
            <a:fld id="{7BB29B01-DC8A-4943-9B69-24B1559CC1B2}" type="datetimeFigureOut">
              <a:rPr lang="ko-KR" altLang="en-US" smtClean="0"/>
              <a:pPr/>
              <a:t>2024-05-21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720852"/>
            <a:ext cx="3077022" cy="512136"/>
          </a:xfrm>
          <a:prstGeom prst="rect">
            <a:avLst/>
          </a:prstGeom>
        </p:spPr>
        <p:txBody>
          <a:bodyPr vert="horz" lIns="93971" tIns="46986" rIns="93971" bIns="4698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0642" y="9720852"/>
            <a:ext cx="3077022" cy="512136"/>
          </a:xfrm>
          <a:prstGeom prst="rect">
            <a:avLst/>
          </a:prstGeom>
        </p:spPr>
        <p:txBody>
          <a:bodyPr vert="horz" lIns="93971" tIns="46986" rIns="93971" bIns="46986" rtlCol="0" anchor="b"/>
          <a:lstStyle>
            <a:lvl1pPr algn="r">
              <a:defRPr sz="1200"/>
            </a:lvl1pPr>
          </a:lstStyle>
          <a:p>
            <a:fld id="{D396996B-5BBE-4F62-BF70-E545FC8354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668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6" y="3"/>
            <a:ext cx="3076363" cy="511731"/>
          </a:xfrm>
          <a:prstGeom prst="rect">
            <a:avLst/>
          </a:prstGeom>
        </p:spPr>
        <p:txBody>
          <a:bodyPr vert="horz" lIns="94733" tIns="47367" rIns="94733" bIns="473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300" y="3"/>
            <a:ext cx="3076363" cy="511731"/>
          </a:xfrm>
          <a:prstGeom prst="rect">
            <a:avLst/>
          </a:prstGeom>
        </p:spPr>
        <p:txBody>
          <a:bodyPr vert="horz" lIns="94733" tIns="47367" rIns="94733" bIns="47367" rtlCol="0"/>
          <a:lstStyle>
            <a:lvl1pPr algn="r">
              <a:defRPr sz="1200"/>
            </a:lvl1pPr>
          </a:lstStyle>
          <a:p>
            <a:fld id="{11E21127-791D-435D-8D8C-931829E44FFD}" type="datetimeFigureOut">
              <a:rPr lang="ko-KR" altLang="en-US" smtClean="0"/>
              <a:pPr/>
              <a:t>2024-05-21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768350"/>
            <a:ext cx="554355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33" tIns="47367" rIns="94733" bIns="473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2" y="4861448"/>
            <a:ext cx="5679440" cy="4605575"/>
          </a:xfrm>
          <a:prstGeom prst="rect">
            <a:avLst/>
          </a:prstGeom>
        </p:spPr>
        <p:txBody>
          <a:bodyPr vert="horz" lIns="94733" tIns="47367" rIns="94733" bIns="47367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6" y="9721108"/>
            <a:ext cx="3076363" cy="511731"/>
          </a:xfrm>
          <a:prstGeom prst="rect">
            <a:avLst/>
          </a:prstGeom>
        </p:spPr>
        <p:txBody>
          <a:bodyPr vert="horz" lIns="94733" tIns="47367" rIns="94733" bIns="473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300" y="9721108"/>
            <a:ext cx="3076363" cy="511731"/>
          </a:xfrm>
          <a:prstGeom prst="rect">
            <a:avLst/>
          </a:prstGeom>
        </p:spPr>
        <p:txBody>
          <a:bodyPr vert="horz" lIns="94733" tIns="47367" rIns="94733" bIns="47367" rtlCol="0" anchor="b"/>
          <a:lstStyle>
            <a:lvl1pPr algn="r">
              <a:defRPr sz="1200"/>
            </a:lvl1pPr>
          </a:lstStyle>
          <a:p>
            <a:fld id="{407381AA-7B8F-4622-8CC1-9C60847E15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610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381AA-7B8F-4622-8CC1-9C60847E15EB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132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7381AA-7B8F-4622-8CC1-9C60847E15EB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884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9544" cy="2424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6156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446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1785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73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28" y="21098"/>
            <a:ext cx="3096344" cy="559594"/>
          </a:xfrm>
        </p:spPr>
        <p:txBody>
          <a:bodyPr>
            <a:noAutofit/>
          </a:bodyPr>
          <a:lstStyle>
            <a:lvl1pPr>
              <a:defRPr sz="2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0105"/>
            <a:ext cx="9934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64475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16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제목 슬라이드"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520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0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89" y="6592186"/>
            <a:ext cx="9909833" cy="266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421134"/>
            <a:ext cx="9099418" cy="559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909941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283318" y="6597650"/>
            <a:ext cx="2311400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dirty="0"/>
              <a:t>|  </a:t>
            </a:r>
            <a:fld id="{A89FDC5B-DB83-4147-8740-46F4B63E103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0452" y="6588323"/>
            <a:ext cx="8899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 smtClean="0">
                <a:solidFill>
                  <a:schemeClr val="bg1"/>
                </a:solidFill>
                <a:latin typeface="+mj-lt"/>
                <a:ea typeface="맑은 고딕" pitchFamily="50" charset="-127"/>
              </a:rPr>
              <a:t>와글미디어</a:t>
            </a:r>
            <a:endParaRPr lang="ko-KR" altLang="en-US" sz="1100" dirty="0">
              <a:solidFill>
                <a:schemeClr val="bg1"/>
              </a:solidFill>
              <a:latin typeface="+mj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429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60" r:id="rId7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45558" y="159295"/>
            <a:ext cx="95889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400" b="1" dirty="0" smtClean="0">
                <a:solidFill>
                  <a:srgbClr val="000000"/>
                </a:solidFill>
                <a:latin typeface="SamsungOneKorean"/>
              </a:rPr>
              <a:t>CAST : GPS </a:t>
            </a:r>
            <a:r>
              <a:rPr lang="ko-KR" altLang="en-US" sz="1400" b="1" dirty="0" err="1">
                <a:solidFill>
                  <a:srgbClr val="000000"/>
                </a:solidFill>
                <a:latin typeface="SamsungOneKorean"/>
              </a:rPr>
              <a:t>실행시</a:t>
            </a:r>
            <a:r>
              <a:rPr lang="ko-KR" altLang="en-US" sz="1400" b="1" dirty="0">
                <a:solidFill>
                  <a:srgbClr val="000000"/>
                </a:solidFill>
                <a:latin typeface="SamsungOneKorean"/>
              </a:rPr>
              <a:t> 현재 위치를 잡지 못하거나 </a:t>
            </a:r>
            <a:r>
              <a:rPr lang="ko-KR" altLang="en-US" sz="1400" b="1" dirty="0" err="1">
                <a:solidFill>
                  <a:srgbClr val="000000"/>
                </a:solidFill>
                <a:latin typeface="SamsungOneKorean"/>
              </a:rPr>
              <a:t>티맵</a:t>
            </a:r>
            <a:r>
              <a:rPr lang="ko-KR" altLang="en-US" sz="1400" b="1" dirty="0">
                <a:solidFill>
                  <a:srgbClr val="000000"/>
                </a:solidFill>
                <a:latin typeface="SamsungOneKorean"/>
              </a:rPr>
              <a:t> 등 네비게이션이 위치를 잡지 못하는 </a:t>
            </a:r>
            <a:r>
              <a:rPr lang="ko-KR" altLang="en-US" sz="1400" b="1" dirty="0" smtClean="0">
                <a:solidFill>
                  <a:srgbClr val="000000"/>
                </a:solidFill>
                <a:latin typeface="SamsungOneKorean"/>
              </a:rPr>
              <a:t>현상</a:t>
            </a:r>
            <a:endParaRPr lang="en-US" altLang="ko-KR" sz="1400" b="1" i="0" dirty="0">
              <a:solidFill>
                <a:srgbClr val="000000"/>
              </a:solidFill>
              <a:effectLst/>
              <a:latin typeface="SamsungOneKorean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09962" y="2977319"/>
            <a:ext cx="43768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환경적 요인 개선사항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] </a:t>
            </a: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: 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설치 위치 및 방향 설정에 대해서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FF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FF"/>
                </a:solidFill>
                <a:latin typeface="SamsungOneKorean"/>
              </a:rPr>
              <a:t>  1. CAST</a:t>
            </a:r>
            <a:r>
              <a:rPr lang="ko-KR" altLang="en-US" sz="1000" dirty="0" smtClean="0">
                <a:solidFill>
                  <a:srgbClr val="0000FF"/>
                </a:solidFill>
                <a:latin typeface="SamsungOneKorean"/>
              </a:rPr>
              <a:t>를 </a:t>
            </a:r>
            <a:r>
              <a:rPr lang="en-US" altLang="ko-KR" sz="1000" dirty="0" smtClean="0">
                <a:solidFill>
                  <a:srgbClr val="0000FF"/>
                </a:solidFill>
                <a:latin typeface="SamsungOneKorean"/>
              </a:rPr>
              <a:t> </a:t>
            </a:r>
            <a:r>
              <a:rPr lang="ko-KR" altLang="en-US" sz="1000" dirty="0" smtClean="0">
                <a:solidFill>
                  <a:srgbClr val="0000FF"/>
                </a:solidFill>
                <a:latin typeface="SamsungOneKorean"/>
              </a:rPr>
              <a:t>차량의 전면 유리창쪽으로 이동 설치 부탁드립니다</a:t>
            </a:r>
            <a:r>
              <a:rPr lang="en-US" altLang="ko-KR" sz="1000" dirty="0" smtClean="0">
                <a:solidFill>
                  <a:srgbClr val="0000FF"/>
                </a:solidFill>
                <a:latin typeface="SamsungOneKorean"/>
              </a:rPr>
              <a:t>. </a:t>
            </a:r>
          </a:p>
          <a:p>
            <a:pPr fontAlgn="base"/>
            <a:r>
              <a:rPr lang="en-US" altLang="ko-KR" sz="1000" dirty="0">
                <a:solidFill>
                  <a:srgbClr val="0000FF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FF"/>
                </a:solidFill>
                <a:latin typeface="SamsungOneKorean"/>
              </a:rPr>
              <a:t>  2. CAST</a:t>
            </a:r>
            <a:r>
              <a:rPr lang="ko-KR" altLang="en-US" sz="1000" dirty="0" smtClean="0">
                <a:solidFill>
                  <a:srgbClr val="0000FF"/>
                </a:solidFill>
                <a:latin typeface="SamsungOneKorean"/>
              </a:rPr>
              <a:t>에 다른 물품을 얹거나 하지 </a:t>
            </a:r>
            <a:r>
              <a:rPr lang="ko-KR" altLang="en-US" sz="1000" dirty="0" err="1" smtClean="0">
                <a:solidFill>
                  <a:srgbClr val="0000FF"/>
                </a:solidFill>
                <a:latin typeface="SamsungOneKorean"/>
              </a:rPr>
              <a:t>말야야</a:t>
            </a:r>
            <a:r>
              <a:rPr lang="ko-KR" altLang="en-US" sz="1000" dirty="0" smtClean="0">
                <a:solidFill>
                  <a:srgbClr val="0000FF"/>
                </a:solidFill>
                <a:latin typeface="SamsungOneKorean"/>
              </a:rPr>
              <a:t> 합니다</a:t>
            </a:r>
            <a:r>
              <a:rPr lang="en-US" altLang="ko-KR" sz="1000" dirty="0" smtClean="0">
                <a:solidFill>
                  <a:srgbClr val="0000FF"/>
                </a:solidFill>
                <a:latin typeface="SamsungOneKorean"/>
              </a:rPr>
              <a:t>. </a:t>
            </a:r>
          </a:p>
          <a:p>
            <a:pPr fontAlgn="base"/>
            <a:r>
              <a:rPr lang="en-US" altLang="ko-KR" sz="1000" dirty="0">
                <a:solidFill>
                  <a:srgbClr val="0000FF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FF"/>
                </a:solidFill>
                <a:latin typeface="SamsungOneKorean"/>
              </a:rPr>
              <a:t> 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[ HW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적요인 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개선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] </a:t>
            </a:r>
            <a:endParaRPr lang="en-US" altLang="ko-KR" sz="1000" dirty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해당사항 없음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[ SW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설정 개선사항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] </a:t>
            </a: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: 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차량의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선팅이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메탈이 있는 경우 휴대폰의 위치정보를 받아오기 위하여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뒷면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b="1" u="sng" dirty="0" smtClean="0">
                <a:solidFill>
                  <a:srgbClr val="FF0000"/>
                </a:solidFill>
                <a:latin typeface="SamsungOneKorean"/>
              </a:rPr>
              <a:t>SW</a:t>
            </a:r>
            <a:r>
              <a:rPr lang="ko-KR" altLang="en-US" sz="1000" b="1" u="sng" dirty="0" smtClean="0">
                <a:solidFill>
                  <a:srgbClr val="FF0000"/>
                </a:solidFill>
                <a:latin typeface="SamsungOneKorean"/>
              </a:rPr>
              <a:t>적인 설정을 반드시 해주셔야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합니다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. </a:t>
            </a:r>
            <a:endParaRPr lang="en-US" altLang="ko-KR" sz="1000" dirty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1.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위치 사용은 무조건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ON 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2.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위치 기록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ON 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3.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위치 정확도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ON 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4. WIFI,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블루투스 설정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ON </a:t>
            </a:r>
          </a:p>
          <a:p>
            <a:pPr fontAlgn="base"/>
            <a:r>
              <a:rPr lang="en-US" altLang="ko-KR" sz="1000" b="1" dirty="0" smtClean="0">
                <a:solidFill>
                  <a:srgbClr val="0000FF"/>
                </a:solidFill>
                <a:latin typeface="SamsungOneKorean"/>
              </a:rPr>
              <a:t>          </a:t>
            </a:r>
            <a:r>
              <a:rPr lang="ko-KR" altLang="en-US" sz="1000" b="1" dirty="0" smtClean="0">
                <a:solidFill>
                  <a:srgbClr val="0000FF"/>
                </a:solidFill>
                <a:latin typeface="SamsungOneKorean"/>
              </a:rPr>
              <a:t>휴대폰과 블루투스나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SamsungOneKorean"/>
              </a:rPr>
              <a:t>핫스팟으로</a:t>
            </a:r>
            <a:r>
              <a:rPr lang="ko-KR" altLang="en-US" sz="1000" b="1" dirty="0" smtClean="0">
                <a:solidFill>
                  <a:srgbClr val="0000FF"/>
                </a:solidFill>
                <a:latin typeface="SamsungOneKorean"/>
              </a:rPr>
              <a:t> 연결을 권합니다</a:t>
            </a:r>
            <a:r>
              <a:rPr lang="en-US" altLang="ko-KR" sz="1000" b="1" dirty="0" smtClean="0">
                <a:solidFill>
                  <a:srgbClr val="0000FF"/>
                </a:solidFill>
                <a:latin typeface="SamsungOneKorean"/>
              </a:rPr>
              <a:t>. </a:t>
            </a:r>
          </a:p>
          <a:p>
            <a:pPr fontAlgn="base"/>
            <a:r>
              <a:rPr lang="en-US" altLang="ko-KR" sz="1000" b="1" dirty="0" smtClean="0">
                <a:solidFill>
                  <a:srgbClr val="0000FF"/>
                </a:solidFill>
                <a:latin typeface="SamsungOneKorean"/>
              </a:rPr>
              <a:t>          </a:t>
            </a:r>
            <a:r>
              <a:rPr lang="ko-KR" altLang="en-US" sz="1000" b="1" dirty="0" smtClean="0">
                <a:solidFill>
                  <a:srgbClr val="0000FF"/>
                </a:solidFill>
                <a:latin typeface="SamsungOneKorean"/>
              </a:rPr>
              <a:t>휴대폰의 정보를 가져와 처리할 수 있습니다</a:t>
            </a:r>
            <a:r>
              <a:rPr lang="en-US" altLang="ko-KR" sz="1000" b="1" dirty="0" smtClean="0">
                <a:solidFill>
                  <a:srgbClr val="0000FF"/>
                </a:solidFill>
                <a:latin typeface="SamsungOneKorean"/>
              </a:rPr>
              <a:t>. </a:t>
            </a:r>
          </a:p>
          <a:p>
            <a:pPr fontAlgn="base"/>
            <a:r>
              <a:rPr lang="en-US" altLang="ko-KR" sz="1000" b="1" dirty="0">
                <a:solidFill>
                  <a:srgbClr val="0000FF"/>
                </a:solidFill>
                <a:latin typeface="SamsungOneKorean"/>
              </a:rPr>
              <a:t> </a:t>
            </a:r>
            <a:r>
              <a:rPr lang="en-US" altLang="ko-KR" sz="1000" b="1" dirty="0" smtClean="0">
                <a:solidFill>
                  <a:srgbClr val="0000FF"/>
                </a:solidFill>
                <a:latin typeface="SamsungOneKorean"/>
              </a:rPr>
              <a:t>   5. </a:t>
            </a:r>
            <a:r>
              <a:rPr lang="ko-KR" altLang="en-US" sz="1000" b="1" dirty="0" smtClean="0">
                <a:solidFill>
                  <a:srgbClr val="0000FF"/>
                </a:solidFill>
                <a:latin typeface="SamsungOneKorean"/>
              </a:rPr>
              <a:t>앱 위치 권한 부여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/>
            </a:r>
            <a:br>
              <a:rPr lang="ko-KR" altLang="en-US" sz="1000" dirty="0">
                <a:solidFill>
                  <a:srgbClr val="000000"/>
                </a:solidFill>
                <a:latin typeface="SamsungOneKorean"/>
              </a:rPr>
            </a:br>
            <a:endParaRPr lang="ko-KR" altLang="en-US" sz="1000" b="0" i="0" dirty="0">
              <a:solidFill>
                <a:srgbClr val="000000"/>
              </a:solidFill>
              <a:effectLst/>
              <a:latin typeface="SamsungOneKore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472" y="646356"/>
            <a:ext cx="85924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000000"/>
                </a:solidFill>
                <a:latin typeface="SamsungOneKorean"/>
              </a:rPr>
              <a:t>GPS </a:t>
            </a:r>
            <a:r>
              <a:rPr lang="ko-KR" altLang="en-US" sz="1400" b="1" dirty="0">
                <a:solidFill>
                  <a:srgbClr val="000000"/>
                </a:solidFill>
                <a:latin typeface="SamsungOneKorean"/>
              </a:rPr>
              <a:t>신호가 잘 안 잡히는 경우 아래의 경우를 참고하셔서 설정과 위치를 변경하여 사용하여 주시기 바랍니다</a:t>
            </a:r>
            <a:endParaRPr lang="ko-KR" altLang="en-US" sz="1400" b="1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655" y="1291027"/>
            <a:ext cx="2475095" cy="1813986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947579" y="1087106"/>
            <a:ext cx="3650947" cy="3701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tx1"/>
                </a:solidFill>
              </a:rPr>
              <a:t>GPS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의 위치를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잘잡지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못함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45558" y="1087106"/>
            <a:ext cx="702021" cy="37014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이슈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44539" y="1424789"/>
            <a:ext cx="4374429" cy="547313"/>
          </a:xfrm>
          <a:prstGeom prst="roundRect">
            <a:avLst>
              <a:gd name="adj" fmla="val 5408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4706" y="1543798"/>
            <a:ext cx="404613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050" b="1" dirty="0" err="1" smtClean="0"/>
              <a:t>티맵등</a:t>
            </a:r>
            <a:r>
              <a:rPr lang="ko-KR" altLang="en-US" sz="1050" b="1" dirty="0" smtClean="0"/>
              <a:t> 위치를 사용하는 앱들이 위치를 잘 </a:t>
            </a:r>
            <a:r>
              <a:rPr lang="ko-KR" altLang="en-US" sz="1050" b="1" dirty="0" err="1" smtClean="0"/>
              <a:t>못잡음</a:t>
            </a:r>
            <a:endParaRPr lang="en-US" altLang="ko-KR" sz="1050" b="1" dirty="0" smtClean="0"/>
          </a:p>
          <a:p>
            <a:r>
              <a:rPr lang="ko-KR" altLang="en-US" sz="1050" b="1" dirty="0" smtClean="0"/>
              <a:t> </a:t>
            </a:r>
            <a:endParaRPr lang="ko-KR" altLang="en-US" sz="1050" b="1" dirty="0"/>
          </a:p>
        </p:txBody>
      </p:sp>
      <p:sp>
        <p:nvSpPr>
          <p:cNvPr id="15" name="직사각형 14"/>
          <p:cNvSpPr/>
          <p:nvPr/>
        </p:nvSpPr>
        <p:spPr>
          <a:xfrm>
            <a:off x="902493" y="2177694"/>
            <a:ext cx="3650947" cy="3701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환경과 캐스트 배치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설정이슈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00472" y="2177694"/>
            <a:ext cx="702021" cy="37014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원인 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00472" y="2547834"/>
            <a:ext cx="4398054" cy="4049517"/>
          </a:xfrm>
          <a:prstGeom prst="roundRect">
            <a:avLst>
              <a:gd name="adj" fmla="val 5408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78219" y="2753427"/>
            <a:ext cx="453076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환경에 따라 위치의 정확도가 달라질 수 있고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,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건물지하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주차장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안에 있을 때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GPS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작동이 잘 안될 수 있습니다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.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/>
            </a:r>
            <a:br>
              <a:rPr lang="en-US" altLang="ko-KR" sz="1000" dirty="0">
                <a:solidFill>
                  <a:srgbClr val="000000"/>
                </a:solidFill>
                <a:latin typeface="SamsungOneKorean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[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환경적요인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]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1. CAST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의 설치 위치가 차량의 </a:t>
            </a:r>
            <a:r>
              <a:rPr lang="ko-KR" altLang="en-US" sz="1000" b="1" dirty="0" smtClean="0">
                <a:solidFill>
                  <a:srgbClr val="FF0000"/>
                </a:solidFill>
                <a:latin typeface="SamsungOneKorean"/>
              </a:rPr>
              <a:t>중간 글로브 박스에 있으면 문제</a:t>
            </a:r>
            <a:endParaRPr lang="en-US" altLang="ko-KR" sz="1000" b="1" dirty="0" smtClean="0">
              <a:solidFill>
                <a:srgbClr val="FF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 (GPS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정보획득이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어렵습니다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)  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2. CAST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와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다른 물건들을 겹쳐서 </a:t>
            </a:r>
            <a:r>
              <a:rPr lang="en-US" altLang="ko-KR" sz="1000" b="1" dirty="0" smtClean="0">
                <a:solidFill>
                  <a:srgbClr val="FF0000"/>
                </a:solidFill>
                <a:latin typeface="SamsungOneKorean"/>
              </a:rPr>
              <a:t>GPS</a:t>
            </a:r>
            <a:r>
              <a:rPr lang="ko-KR" altLang="en-US" sz="1000" b="1" dirty="0" smtClean="0">
                <a:solidFill>
                  <a:srgbClr val="FF0000"/>
                </a:solidFill>
                <a:latin typeface="SamsungOneKorean"/>
              </a:rPr>
              <a:t>안테나를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SamsungOneKorean"/>
              </a:rPr>
              <a:t>방해하는경우</a:t>
            </a:r>
            <a:r>
              <a:rPr lang="ko-KR" altLang="en-US" sz="1000" b="1" dirty="0" smtClean="0">
                <a:solidFill>
                  <a:srgbClr val="FF0000"/>
                </a:solidFill>
                <a:latin typeface="SamsungOneKorean"/>
              </a:rPr>
              <a:t> </a:t>
            </a:r>
            <a:endParaRPr lang="en-US" altLang="ko-KR" sz="1000" b="1" dirty="0" smtClean="0">
              <a:solidFill>
                <a:srgbClr val="FF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3.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차량의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선팅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차량의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썬팅이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메탈성분이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있을 때 휴대폰과  더불어 통신에 장애가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발생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4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사용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중에 안테나가 차단될 때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,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물건들로 인하여 간섭을 받을 수 있습니다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. </a:t>
            </a:r>
            <a:br>
              <a:rPr lang="en-US" altLang="ko-KR" sz="1000" dirty="0">
                <a:solidFill>
                  <a:srgbClr val="000000"/>
                </a:solidFill>
                <a:latin typeface="SamsungOneKorean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5.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하늘을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가리는 높은 건물들 사이에 있을 때</a:t>
            </a:r>
            <a:br>
              <a:rPr lang="ko-KR" altLang="en-US" sz="1000" dirty="0">
                <a:solidFill>
                  <a:srgbClr val="000000"/>
                </a:solidFill>
                <a:latin typeface="SamsungOneKorean"/>
              </a:rPr>
            </a:b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 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6.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날씨로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>인해 위성과의 신호가 방해될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때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[ HW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적요인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] 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ANTENNA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성능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(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타사보다는 좋음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) </a:t>
            </a:r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[ SW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설정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] 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1.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위치사용과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관련해서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아니요를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누른 경우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(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많은 분들이 해당사항으로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     GPS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문제가 있다고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하는경우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2.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위치관련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개선 사항을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미설정하는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경우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   (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삼성폰도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해당사항 관련 안내합니다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. ) </a:t>
            </a:r>
            <a:r>
              <a:rPr lang="ko-KR" altLang="en-US" sz="1000" dirty="0">
                <a:solidFill>
                  <a:srgbClr val="000000"/>
                </a:solidFill>
                <a:latin typeface="SamsungOneKorean"/>
              </a:rPr>
              <a:t/>
            </a:r>
            <a:br>
              <a:rPr lang="ko-KR" altLang="en-US" sz="1000" dirty="0">
                <a:solidFill>
                  <a:srgbClr val="000000"/>
                </a:solidFill>
                <a:latin typeface="SamsungOneKorean"/>
              </a:rPr>
            </a:b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       </a:t>
            </a:r>
            <a:r>
              <a:rPr lang="en-US" altLang="ko-KR" sz="1000" dirty="0"/>
              <a:t>https://www.samsungsvc.co.kr/solution/23148</a:t>
            </a:r>
            <a:endParaRPr lang="ko-KR" altLang="en-US" sz="1000" dirty="0"/>
          </a:p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[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복합사항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] </a:t>
            </a: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1.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차량의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GPS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정보를 가지고 와서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Merge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하는데 이를 지원하지 않는 경우  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  <a:p>
            <a:pPr fontAlgn="base"/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       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캐딜락 경우 해당 위치 </a:t>
            </a:r>
            <a:endParaRPr lang="en-US" altLang="ko-KR" sz="1000" dirty="0" smtClean="0">
              <a:solidFill>
                <a:srgbClr val="000000"/>
              </a:solidFill>
              <a:latin typeface="SamsungOneKorean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673080" y="1097677"/>
            <a:ext cx="4161410" cy="3701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캐스트의 배치와 설정을 변경하여 주시기 바랍니다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971059" y="1097677"/>
            <a:ext cx="702021" cy="370141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처리 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886730" y="1621814"/>
            <a:ext cx="4947759" cy="4975537"/>
          </a:xfrm>
          <a:prstGeom prst="roundRect">
            <a:avLst>
              <a:gd name="adj" fmla="val 5408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6736244" y="203763"/>
            <a:ext cx="3169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 smtClean="0"/>
              <a:t>지사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대리점용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  <p:sp>
        <p:nvSpPr>
          <p:cNvPr id="2" name="모서리가 둥근 직사각형 1"/>
          <p:cNvSpPr/>
          <p:nvPr/>
        </p:nvSpPr>
        <p:spPr>
          <a:xfrm>
            <a:off x="6600706" y="2042873"/>
            <a:ext cx="271076" cy="26676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886730" y="5716530"/>
            <a:ext cx="437686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II.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위의 사항으로 개선이 불가능한 경우 </a:t>
            </a:r>
            <a:endParaRPr lang="ko-KR" altLang="en-US" sz="1000" b="0" i="0" dirty="0">
              <a:solidFill>
                <a:srgbClr val="000000"/>
              </a:solidFill>
              <a:effectLst/>
              <a:latin typeface="SamsungOneKorean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854014" y="2731143"/>
            <a:ext cx="437686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I. </a:t>
            </a:r>
            <a:r>
              <a:rPr lang="en-US" altLang="ko-KR" sz="1000" dirty="0">
                <a:solidFill>
                  <a:srgbClr val="000000"/>
                </a:solidFill>
                <a:latin typeface="SamsungOneKorean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개선사항 </a:t>
            </a:r>
            <a:endParaRPr lang="ko-KR" altLang="en-US" sz="1000" b="0" i="0" dirty="0">
              <a:solidFill>
                <a:srgbClr val="000000"/>
              </a:solidFill>
              <a:effectLst/>
              <a:latin typeface="SamsungOneKorean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345" y="5703812"/>
            <a:ext cx="907314" cy="546012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5076746" y="5972825"/>
            <a:ext cx="437686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GPS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재방사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 안테나를 설치 하시기 바랍니다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.</a:t>
            </a:r>
          </a:p>
          <a:p>
            <a:pPr fontAlgn="base"/>
            <a:r>
              <a:rPr lang="en-US" altLang="ko-KR" sz="1000" b="0" i="0" dirty="0" smtClean="0">
                <a:solidFill>
                  <a:srgbClr val="000000"/>
                </a:solidFill>
                <a:effectLst/>
                <a:latin typeface="SamsungOneKorean"/>
              </a:rPr>
              <a:t>    (</a:t>
            </a:r>
            <a:r>
              <a:rPr lang="ko-KR" altLang="en-US" sz="1000" b="0" i="0" dirty="0" smtClean="0">
                <a:solidFill>
                  <a:srgbClr val="000000"/>
                </a:solidFill>
                <a:effectLst/>
                <a:latin typeface="SamsungOneKorean"/>
              </a:rPr>
              <a:t>특히 </a:t>
            </a:r>
            <a:r>
              <a:rPr lang="ko-KR" altLang="en-US" sz="1000" b="0" i="0" dirty="0" err="1" smtClean="0">
                <a:solidFill>
                  <a:srgbClr val="000000"/>
                </a:solidFill>
                <a:effectLst/>
                <a:latin typeface="SamsungOneKorean"/>
              </a:rPr>
              <a:t>썬팅이</a:t>
            </a:r>
            <a:r>
              <a:rPr lang="ko-KR" altLang="en-US" sz="1000" b="0" i="0" dirty="0" smtClean="0">
                <a:solidFill>
                  <a:srgbClr val="000000"/>
                </a:solidFill>
                <a:effectLst/>
                <a:latin typeface="SamsungOneKorean"/>
              </a:rPr>
              <a:t> </a:t>
            </a:r>
            <a:r>
              <a:rPr lang="ko-KR" altLang="en-US" sz="1000" b="0" i="0" dirty="0" err="1" smtClean="0">
                <a:solidFill>
                  <a:srgbClr val="000000"/>
                </a:solidFill>
                <a:effectLst/>
                <a:latin typeface="SamsungOneKorean"/>
              </a:rPr>
              <a:t>메탈성분이</a:t>
            </a:r>
            <a:r>
              <a:rPr lang="ko-KR" altLang="en-US" sz="1000" b="0" i="0" dirty="0" smtClean="0">
                <a:solidFill>
                  <a:srgbClr val="000000"/>
                </a:solidFill>
                <a:effectLst/>
                <a:latin typeface="SamsungOneKorean"/>
              </a:rPr>
              <a:t> </a:t>
            </a:r>
            <a:r>
              <a:rPr lang="ko-KR" altLang="en-US" sz="1000" dirty="0" err="1" smtClean="0">
                <a:solidFill>
                  <a:srgbClr val="000000"/>
                </a:solidFill>
                <a:latin typeface="SamsungOneKorean"/>
              </a:rPr>
              <a:t>있는경우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) </a:t>
            </a:r>
          </a:p>
          <a:p>
            <a:pPr fontAlgn="base"/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기타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)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휴대폰의 네비게이션을 사용하려면 </a:t>
            </a:r>
            <a:r>
              <a:rPr lang="en-US" altLang="ko-KR" sz="1000" dirty="0" smtClean="0">
                <a:solidFill>
                  <a:srgbClr val="000000"/>
                </a:solidFill>
                <a:latin typeface="SamsungOneKorean"/>
              </a:rPr>
              <a:t>AUTOPLAY </a:t>
            </a:r>
            <a:r>
              <a:rPr lang="ko-KR" altLang="en-US" sz="1000" dirty="0" smtClean="0">
                <a:solidFill>
                  <a:srgbClr val="000000"/>
                </a:solidFill>
                <a:latin typeface="SamsungOneKorean"/>
              </a:rPr>
              <a:t>로 연결 </a:t>
            </a:r>
            <a:endParaRPr lang="ko-KR" altLang="en-US" sz="1000" b="0" i="0" dirty="0">
              <a:solidFill>
                <a:srgbClr val="000000"/>
              </a:solidFill>
              <a:effectLst/>
              <a:latin typeface="SamsungOneKorean"/>
            </a:endParaRPr>
          </a:p>
        </p:txBody>
      </p:sp>
    </p:spTree>
    <p:extLst>
      <p:ext uri="{BB962C8B-B14F-4D97-AF65-F5344CB8AC3E}">
        <p14:creationId xmlns:p14="http://schemas.microsoft.com/office/powerpoint/2010/main" val="229678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8483" y="3732191"/>
            <a:ext cx="1391439" cy="15686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613276"/>
            <a:ext cx="83407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위치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사용은 무조건 </a:t>
            </a:r>
            <a:r>
              <a:rPr lang="en-US" altLang="ko-KR" sz="1400" b="1" dirty="0" smtClean="0"/>
              <a:t>ON </a:t>
            </a:r>
            <a:r>
              <a:rPr lang="ko-KR" altLang="en-US" sz="1400" b="1" dirty="0" err="1" smtClean="0"/>
              <a:t>되어있어야함</a:t>
            </a:r>
            <a:r>
              <a:rPr lang="en-US" altLang="ko-KR" sz="1400" b="1" dirty="0" smtClean="0"/>
              <a:t>, GPS </a:t>
            </a:r>
            <a:r>
              <a:rPr lang="ko-KR" altLang="en-US" sz="1400" b="1" dirty="0" smtClean="0"/>
              <a:t>정확도를 높이고 </a:t>
            </a:r>
            <a:r>
              <a:rPr lang="en-US" altLang="ko-KR" sz="1400" b="1" dirty="0" smtClean="0"/>
              <a:t>GPS</a:t>
            </a:r>
            <a:r>
              <a:rPr lang="ko-KR" altLang="en-US" sz="1400" b="1" dirty="0" smtClean="0"/>
              <a:t>권한 부여하시는 것을 권합니다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0" y="931702"/>
            <a:ext cx="2079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ko-KR" altLang="en-US" sz="1200" b="1" dirty="0" smtClean="0"/>
              <a:t>◎ </a:t>
            </a:r>
            <a:r>
              <a:rPr lang="ko-KR" altLang="ko-KR" sz="1200" b="1" dirty="0">
                <a:solidFill>
                  <a:srgbClr val="1429A0"/>
                </a:solidFill>
                <a:latin typeface="Arial" panose="020B0604020202020204" pitchFamily="34" charset="0"/>
                <a:ea typeface="SamsungOneKorean"/>
              </a:rPr>
              <a:t>GPS 정확도 높이는 방법</a:t>
            </a:r>
          </a:p>
          <a:p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839017" y="900966"/>
            <a:ext cx="24849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ko-KR" altLang="en-US" sz="1200" b="1" dirty="0" smtClean="0"/>
              <a:t>◎ </a:t>
            </a:r>
            <a:r>
              <a:rPr lang="ko-KR" altLang="ko-KR" sz="1200" b="1" dirty="0">
                <a:solidFill>
                  <a:srgbClr val="1429A0"/>
                </a:solidFill>
                <a:latin typeface="Arial" panose="020B0604020202020204" pitchFamily="34" charset="0"/>
                <a:ea typeface="SamsungOneKorean"/>
              </a:rPr>
              <a:t>앱의 GPS 권한 관리하는 방법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179451" y="1243837"/>
            <a:ext cx="4692141" cy="392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GPS 성능을 향상시키려면 먼저 </a:t>
            </a:r>
            <a:r>
              <a:rPr kumimoji="0" lang="ko-KR" altLang="ko-KR" sz="9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GPS가</a:t>
            </a: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 올바르게 설정되어 있는지 확인해야 합니다. </a:t>
            </a:r>
            <a:r>
              <a:rPr kumimoji="0" lang="ko-KR" altLang="ko-KR" sz="9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GPS의</a:t>
            </a: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 정확도를 높이려면 다음 단계를 따르세요. </a:t>
            </a:r>
          </a:p>
        </p:txBody>
      </p:sp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-14961" y="3069590"/>
            <a:ext cx="1534566" cy="3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① 설정 &gt; 위치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1839434" y="3100132"/>
            <a:ext cx="1534566" cy="3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② 사용 중 </a:t>
            </a:r>
            <a:r>
              <a:rPr lang="en-US" altLang="ko-KR" sz="800" dirty="0">
                <a:solidFill>
                  <a:srgbClr val="000000"/>
                </a:solidFill>
                <a:ea typeface="SamsungOneKorean"/>
              </a:rPr>
              <a:t>&gt; 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켜기</a:t>
            </a: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264111" y="5360728"/>
            <a:ext cx="1534566" cy="3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③ </a:t>
            </a:r>
            <a:r>
              <a:rPr lang="en-US" altLang="ko-KR" sz="800" dirty="0" err="1" smtClean="0">
                <a:solidFill>
                  <a:srgbClr val="000000"/>
                </a:solidFill>
                <a:ea typeface="SamsungOneKorean"/>
              </a:rPr>
              <a:t>WiFi</a:t>
            </a:r>
            <a:r>
              <a:rPr lang="en-US" altLang="ko-KR" sz="800" dirty="0" smtClean="0">
                <a:solidFill>
                  <a:srgbClr val="000000"/>
                </a:solidFill>
                <a:ea typeface="SamsungOneKorean"/>
              </a:rPr>
              <a:t> </a:t>
            </a:r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찾기 </a:t>
            </a:r>
            <a:r>
              <a:rPr lang="en-US" altLang="ko-KR" sz="800" dirty="0">
                <a:solidFill>
                  <a:srgbClr val="000000"/>
                </a:solidFill>
                <a:ea typeface="SamsungOneKorean"/>
              </a:rPr>
              <a:t>/</a:t>
            </a:r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블루투스 찾기 켜기</a:t>
            </a: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27" name="Rectangle 1"/>
          <p:cNvSpPr>
            <a:spLocks noChangeArrowheads="1"/>
          </p:cNvSpPr>
          <p:nvPr/>
        </p:nvSpPr>
        <p:spPr bwMode="auto">
          <a:xfrm>
            <a:off x="1541844" y="6040317"/>
            <a:ext cx="1534566" cy="500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④ 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위치 기록 </a:t>
            </a:r>
            <a:r>
              <a:rPr lang="en-US" altLang="ko-KR" sz="800" dirty="0" smtClean="0">
                <a:solidFill>
                  <a:srgbClr val="000000"/>
                </a:solidFill>
                <a:ea typeface="SamsungOneKorean"/>
              </a:rPr>
              <a:t>ON </a:t>
            </a:r>
            <a:endParaRPr lang="en-US" altLang="ko-KR" sz="800" dirty="0">
              <a:solidFill>
                <a:srgbClr val="000000"/>
              </a:solidFill>
              <a:ea typeface="SamsungOneKorean"/>
            </a:endParaRPr>
          </a:p>
          <a:p>
            <a:pPr lvl="0" algn="ctr" latinLnBrk="0"/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          </a:t>
            </a:r>
            <a:r>
              <a:rPr lang="en-US" altLang="ko-KR" sz="800" dirty="0" smtClean="0">
                <a:solidFill>
                  <a:srgbClr val="000000"/>
                </a:solidFill>
                <a:ea typeface="SamsungOneKorean"/>
              </a:rPr>
              <a:t>(</a:t>
            </a:r>
            <a:r>
              <a:rPr lang="en-US" altLang="ko-KR" sz="800" dirty="0" err="1" smtClean="0">
                <a:solidFill>
                  <a:srgbClr val="000000"/>
                </a:solidFill>
                <a:ea typeface="SamsungOneKorean"/>
              </a:rPr>
              <a:t>TIMElaps</a:t>
            </a:r>
            <a:r>
              <a:rPr lang="en-US" altLang="ko-KR" sz="800" dirty="0" smtClean="0">
                <a:solidFill>
                  <a:srgbClr val="000000"/>
                </a:solidFill>
                <a:ea typeface="SamsungOneKorean"/>
              </a:rPr>
              <a:t>)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28" name="Rectangle 1"/>
          <p:cNvSpPr>
            <a:spLocks noChangeArrowheads="1"/>
          </p:cNvSpPr>
          <p:nvPr/>
        </p:nvSpPr>
        <p:spPr bwMode="auto">
          <a:xfrm>
            <a:off x="3074203" y="5381534"/>
            <a:ext cx="1534566" cy="3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en-US" altLang="ko-KR" sz="800" dirty="0">
                <a:solidFill>
                  <a:srgbClr val="000000"/>
                </a:solidFill>
                <a:ea typeface="SamsungOneKorean"/>
              </a:rPr>
              <a:t>⑤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 </a:t>
            </a:r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위치 정확도 개선 </a:t>
            </a:r>
            <a:r>
              <a:rPr lang="en-US" altLang="ko-KR" sz="800" dirty="0">
                <a:solidFill>
                  <a:srgbClr val="000000"/>
                </a:solidFill>
                <a:ea typeface="SamsungOneKorean"/>
              </a:rPr>
              <a:t>&gt; 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켜기</a:t>
            </a: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29" name="Rectangle 1"/>
          <p:cNvSpPr>
            <a:spLocks noChangeArrowheads="1"/>
          </p:cNvSpPr>
          <p:nvPr/>
        </p:nvSpPr>
        <p:spPr bwMode="auto">
          <a:xfrm>
            <a:off x="5208668" y="1235658"/>
            <a:ext cx="4176464" cy="530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앱이 백그라운드에서 실행 중일 때도 GPS 신호 사용에 대한 권한을 부여해야 할 수도 있습니다.</a:t>
            </a:r>
            <a:endParaRPr kumimoji="0" lang="en-US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</a:t>
            </a:r>
          </a:p>
        </p:txBody>
      </p:sp>
      <p:sp>
        <p:nvSpPr>
          <p:cNvPr id="30" name="Rectangle 1"/>
          <p:cNvSpPr>
            <a:spLocks noChangeArrowheads="1"/>
          </p:cNvSpPr>
          <p:nvPr/>
        </p:nvSpPr>
        <p:spPr bwMode="auto">
          <a:xfrm>
            <a:off x="4768236" y="3399299"/>
            <a:ext cx="1534566" cy="3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① 설정 </a:t>
            </a:r>
            <a:r>
              <a:rPr lang="en-US" altLang="ko-KR" sz="800" dirty="0">
                <a:solidFill>
                  <a:srgbClr val="000000"/>
                </a:solidFill>
                <a:ea typeface="SamsungOneKorean"/>
              </a:rPr>
              <a:t>&gt; </a:t>
            </a:r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위치</a:t>
            </a: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31" name="Rectangle 1"/>
          <p:cNvSpPr>
            <a:spLocks noChangeArrowheads="1"/>
          </p:cNvSpPr>
          <p:nvPr/>
        </p:nvSpPr>
        <p:spPr bwMode="auto">
          <a:xfrm>
            <a:off x="7253190" y="3243501"/>
            <a:ext cx="1534566" cy="3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② 앱 권한</a:t>
            </a: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33" name="Rectangle 1"/>
          <p:cNvSpPr>
            <a:spLocks noChangeArrowheads="1"/>
          </p:cNvSpPr>
          <p:nvPr/>
        </p:nvSpPr>
        <p:spPr bwMode="auto">
          <a:xfrm>
            <a:off x="7124262" y="5439821"/>
            <a:ext cx="1534566" cy="37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④ 항상 허용</a:t>
            </a: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045036" y="5946114"/>
            <a:ext cx="49310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700" dirty="0"/>
              <a:t>※ </a:t>
            </a:r>
            <a:r>
              <a:rPr lang="ko-KR" altLang="en-US" sz="700" dirty="0"/>
              <a:t>참고</a:t>
            </a:r>
            <a:r>
              <a:rPr lang="en-US" altLang="ko-KR" sz="700" dirty="0" smtClean="0"/>
              <a:t>:</a:t>
            </a:r>
            <a:endParaRPr lang="en-US" altLang="ko-KR" sz="700" dirty="0"/>
          </a:p>
          <a:p>
            <a:pPr fontAlgn="base"/>
            <a:r>
              <a:rPr lang="en-US" altLang="ko-KR" sz="700" dirty="0"/>
              <a:t>• </a:t>
            </a:r>
            <a:r>
              <a:rPr lang="ko-KR" altLang="en-US" sz="700" dirty="0"/>
              <a:t>구글의 새로운 정책에 따르면</a:t>
            </a:r>
            <a:r>
              <a:rPr lang="en-US" altLang="ko-KR" sz="700" dirty="0"/>
              <a:t>, </a:t>
            </a:r>
            <a:r>
              <a:rPr lang="ko-KR" altLang="en-US" sz="700" dirty="0"/>
              <a:t>안드로이드 </a:t>
            </a:r>
            <a:r>
              <a:rPr lang="en-US" altLang="ko-KR" sz="700" dirty="0"/>
              <a:t>10</a:t>
            </a:r>
            <a:r>
              <a:rPr lang="ko-KR" altLang="en-US" sz="700" dirty="0"/>
              <a:t>을 실행하는 스마트폰은 </a:t>
            </a:r>
            <a:r>
              <a:rPr lang="ko-KR" altLang="en-US" sz="700" dirty="0" err="1"/>
              <a:t>앱에게</a:t>
            </a:r>
            <a:r>
              <a:rPr lang="ko-KR" altLang="en-US" sz="700" dirty="0"/>
              <a:t> 위치 데이터를 제공하기 위해 </a:t>
            </a:r>
            <a:r>
              <a:rPr lang="en-US" altLang="ko-KR" sz="700" dirty="0"/>
              <a:t>GPS </a:t>
            </a:r>
            <a:r>
              <a:rPr lang="ko-KR" altLang="en-US" sz="700" dirty="0"/>
              <a:t>권한을 받아야 합니다</a:t>
            </a:r>
            <a:r>
              <a:rPr lang="en-US" altLang="ko-KR" sz="700" dirty="0" smtClean="0"/>
              <a:t>.  • </a:t>
            </a:r>
            <a:r>
              <a:rPr lang="en-US" altLang="ko-KR" sz="700" dirty="0"/>
              <a:t>"</a:t>
            </a:r>
            <a:r>
              <a:rPr lang="ko-KR" altLang="en-US" sz="700" dirty="0"/>
              <a:t>이 앱의 위치 액세스 권한</a:t>
            </a:r>
            <a:r>
              <a:rPr lang="en-US" altLang="ko-KR" sz="700" dirty="0"/>
              <a:t>"</a:t>
            </a:r>
            <a:r>
              <a:rPr lang="ko-KR" altLang="en-US" sz="700" dirty="0"/>
              <a:t>에서 선택한 옵션에 따라 </a:t>
            </a:r>
            <a:r>
              <a:rPr lang="ko-KR" altLang="en-US" sz="700" b="1" dirty="0"/>
              <a:t>기기 화면이 꺼져 있을 때 </a:t>
            </a:r>
            <a:r>
              <a:rPr lang="en-US" altLang="ko-KR" sz="700" b="1" dirty="0"/>
              <a:t>GPS </a:t>
            </a:r>
            <a:r>
              <a:rPr lang="ko-KR" altLang="en-US" sz="700" b="1" dirty="0"/>
              <a:t>정보가 정확하지 않을 수 있습니다</a:t>
            </a:r>
            <a:r>
              <a:rPr lang="en-US" altLang="ko-KR" sz="700" b="1" dirty="0" smtClean="0"/>
              <a:t>.</a:t>
            </a:r>
            <a:r>
              <a:rPr lang="ko-KR" altLang="en-US" sz="700" b="1" dirty="0" smtClean="0"/>
              <a:t> </a:t>
            </a:r>
            <a:r>
              <a:rPr lang="ko-KR" altLang="en-US" sz="700" b="1" dirty="0"/>
              <a:t>“항상 허용”</a:t>
            </a:r>
            <a:r>
              <a:rPr lang="en-US" altLang="ko-KR" sz="700" dirty="0"/>
              <a:t>: </a:t>
            </a:r>
            <a:r>
              <a:rPr lang="ko-KR" altLang="en-US" sz="700" dirty="0"/>
              <a:t>앱이 백그라운드에서 실행 중일 때도 </a:t>
            </a:r>
            <a:r>
              <a:rPr lang="en-US" altLang="ko-KR" sz="700" dirty="0"/>
              <a:t>GPS </a:t>
            </a:r>
            <a:r>
              <a:rPr lang="ko-KR" altLang="en-US" sz="700" dirty="0"/>
              <a:t>권한이 있는 상태입니다</a:t>
            </a:r>
            <a:r>
              <a:rPr lang="en-US" altLang="ko-KR" sz="700" dirty="0" smtClean="0"/>
              <a:t>.=&gt;</a:t>
            </a:r>
            <a:r>
              <a:rPr lang="ko-KR" altLang="en-US" sz="700" dirty="0" err="1" smtClean="0"/>
              <a:t>메세지</a:t>
            </a:r>
            <a:endParaRPr lang="en-US" altLang="ko-KR" sz="700" dirty="0"/>
          </a:p>
        </p:txBody>
      </p:sp>
      <p:grpSp>
        <p:nvGrpSpPr>
          <p:cNvPr id="15" name="그룹 14"/>
          <p:cNvGrpSpPr/>
          <p:nvPr/>
        </p:nvGrpSpPr>
        <p:grpSpPr>
          <a:xfrm>
            <a:off x="205261" y="1590911"/>
            <a:ext cx="1336583" cy="1530140"/>
            <a:chOff x="361292" y="2086886"/>
            <a:chExt cx="1336583" cy="153014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2584" y="2086886"/>
              <a:ext cx="1199724" cy="1530140"/>
            </a:xfrm>
            <a:prstGeom prst="rect">
              <a:avLst/>
            </a:prstGeom>
          </p:spPr>
        </p:pic>
        <p:sp>
          <p:nvSpPr>
            <p:cNvPr id="5" name="모서리가 둥근 직사각형 4"/>
            <p:cNvSpPr/>
            <p:nvPr/>
          </p:nvSpPr>
          <p:spPr>
            <a:xfrm>
              <a:off x="361292" y="2852936"/>
              <a:ext cx="1336583" cy="166361"/>
            </a:xfrm>
            <a:prstGeom prst="roundRect">
              <a:avLst/>
            </a:prstGeom>
            <a:noFill/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9998" y="1590911"/>
            <a:ext cx="2760252" cy="1530140"/>
          </a:xfrm>
          <a:prstGeom prst="rect">
            <a:avLst/>
          </a:prstGeom>
        </p:spPr>
      </p:pic>
      <p:sp>
        <p:nvSpPr>
          <p:cNvPr id="35" name="모서리가 둥근 직사각형 34"/>
          <p:cNvSpPr/>
          <p:nvPr/>
        </p:nvSpPr>
        <p:spPr>
          <a:xfrm>
            <a:off x="1584341" y="1868017"/>
            <a:ext cx="2767595" cy="216024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857" y="3549427"/>
            <a:ext cx="1266063" cy="1679383"/>
          </a:xfrm>
          <a:prstGeom prst="rect">
            <a:avLst/>
          </a:prstGeom>
        </p:spPr>
      </p:pic>
      <p:sp>
        <p:nvSpPr>
          <p:cNvPr id="39" name="모서리가 둥근 직사각형 38"/>
          <p:cNvSpPr/>
          <p:nvPr/>
        </p:nvSpPr>
        <p:spPr>
          <a:xfrm>
            <a:off x="416054" y="4752593"/>
            <a:ext cx="1257500" cy="476217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43276" y="3572109"/>
            <a:ext cx="1258786" cy="1777110"/>
          </a:xfrm>
          <a:prstGeom prst="rect">
            <a:avLst/>
          </a:prstGeom>
        </p:spPr>
      </p:pic>
      <p:sp>
        <p:nvSpPr>
          <p:cNvPr id="42" name="모서리가 둥근 직사각형 41"/>
          <p:cNvSpPr/>
          <p:nvPr/>
        </p:nvSpPr>
        <p:spPr>
          <a:xfrm>
            <a:off x="1801995" y="4416605"/>
            <a:ext cx="1332196" cy="290334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3186265" y="3618569"/>
            <a:ext cx="1260993" cy="1763563"/>
            <a:chOff x="4111797" y="4121632"/>
            <a:chExt cx="1260993" cy="1763563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111797" y="4121632"/>
              <a:ext cx="1260993" cy="1763563"/>
            </a:xfrm>
            <a:prstGeom prst="rect">
              <a:avLst/>
            </a:prstGeom>
          </p:spPr>
        </p:pic>
        <p:sp>
          <p:nvSpPr>
            <p:cNvPr id="44" name="모서리가 둥근 직사각형 43"/>
            <p:cNvSpPr/>
            <p:nvPr/>
          </p:nvSpPr>
          <p:spPr>
            <a:xfrm>
              <a:off x="4111797" y="4766722"/>
              <a:ext cx="1259607" cy="178392"/>
            </a:xfrm>
            <a:prstGeom prst="roundRect">
              <a:avLst/>
            </a:prstGeom>
            <a:noFill/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058583" y="1770700"/>
            <a:ext cx="1336583" cy="1530140"/>
            <a:chOff x="361292" y="2086886"/>
            <a:chExt cx="1336583" cy="1530140"/>
          </a:xfrm>
        </p:grpSpPr>
        <p:pic>
          <p:nvPicPr>
            <p:cNvPr id="49" name="그림 4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2584" y="2086886"/>
              <a:ext cx="1199724" cy="1530140"/>
            </a:xfrm>
            <a:prstGeom prst="rect">
              <a:avLst/>
            </a:prstGeom>
          </p:spPr>
        </p:pic>
        <p:sp>
          <p:nvSpPr>
            <p:cNvPr id="50" name="모서리가 둥근 직사각형 49"/>
            <p:cNvSpPr/>
            <p:nvPr/>
          </p:nvSpPr>
          <p:spPr>
            <a:xfrm>
              <a:off x="361292" y="2852936"/>
              <a:ext cx="1336583" cy="166361"/>
            </a:xfrm>
            <a:prstGeom prst="roundRect">
              <a:avLst/>
            </a:prstGeom>
            <a:noFill/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52" name="그림 5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3661" y="1758487"/>
            <a:ext cx="2760252" cy="1530140"/>
          </a:xfrm>
          <a:prstGeom prst="rect">
            <a:avLst/>
          </a:prstGeom>
        </p:spPr>
      </p:pic>
      <p:sp>
        <p:nvSpPr>
          <p:cNvPr id="53" name="모서리가 둥근 직사각형 52"/>
          <p:cNvSpPr/>
          <p:nvPr/>
        </p:nvSpPr>
        <p:spPr>
          <a:xfrm>
            <a:off x="6541047" y="2556394"/>
            <a:ext cx="2762865" cy="280242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모서리가 둥근 직사각형 54"/>
          <p:cNvSpPr/>
          <p:nvPr/>
        </p:nvSpPr>
        <p:spPr>
          <a:xfrm>
            <a:off x="5045036" y="4752593"/>
            <a:ext cx="1414886" cy="216262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1"/>
          <p:cNvSpPr>
            <a:spLocks noChangeArrowheads="1"/>
          </p:cNvSpPr>
          <p:nvPr/>
        </p:nvSpPr>
        <p:spPr bwMode="auto">
          <a:xfrm>
            <a:off x="4964166" y="5487668"/>
            <a:ext cx="1534566" cy="746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               </a:t>
            </a:r>
          </a:p>
          <a:p>
            <a:pPr lvl="0" algn="ctr" latinLnBrk="0"/>
            <a:r>
              <a:rPr lang="ko-KR" altLang="en-US" sz="800" dirty="0">
                <a:solidFill>
                  <a:srgbClr val="000000"/>
                </a:solidFill>
                <a:ea typeface="SamsungOneKorean"/>
              </a:rPr>
              <a:t>③ 목록에서 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전화</a:t>
            </a:r>
            <a:r>
              <a:rPr lang="en-US" altLang="ko-KR" sz="800" dirty="0" smtClean="0">
                <a:solidFill>
                  <a:srgbClr val="000000"/>
                </a:solidFill>
                <a:ea typeface="SamsungOneKorean"/>
              </a:rPr>
              <a:t>, APK Pure, 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전화</a:t>
            </a:r>
            <a:r>
              <a:rPr lang="en-US" altLang="ko-KR" sz="800" dirty="0" smtClean="0">
                <a:solidFill>
                  <a:srgbClr val="000000"/>
                </a:solidFill>
                <a:ea typeface="SamsungOneKorean"/>
              </a:rPr>
              <a:t>, </a:t>
            </a:r>
            <a:r>
              <a:rPr lang="en-US" altLang="ko-KR" sz="800" dirty="0" err="1" smtClean="0">
                <a:solidFill>
                  <a:srgbClr val="000000"/>
                </a:solidFill>
                <a:ea typeface="SamsungOneKorean"/>
              </a:rPr>
              <a:t>youtube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에서 </a:t>
            </a:r>
            <a:r>
              <a:rPr lang="en-US" altLang="ko-KR" sz="800" dirty="0" smtClean="0">
                <a:solidFill>
                  <a:srgbClr val="000000"/>
                </a:solidFill>
                <a:ea typeface="SamsungOneKorean"/>
              </a:rPr>
              <a:t> </a:t>
            </a:r>
            <a:endParaRPr lang="en-US" altLang="ko-KR" sz="800" dirty="0">
              <a:solidFill>
                <a:srgbClr val="000000"/>
              </a:solidFill>
              <a:ea typeface="SamsungOneKorean"/>
            </a:endParaRPr>
          </a:p>
          <a:p>
            <a:pPr lvl="0" algn="ctr" latinLnBrk="0"/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자주</a:t>
            </a:r>
            <a:r>
              <a:rPr lang="en-US" altLang="ko-KR" sz="800" dirty="0">
                <a:solidFill>
                  <a:srgbClr val="000000"/>
                </a:solidFill>
                <a:ea typeface="SamsungOneKorean"/>
              </a:rPr>
              <a:t> </a:t>
            </a:r>
            <a:r>
              <a:rPr lang="ko-KR" altLang="en-US" sz="800" dirty="0" smtClean="0">
                <a:solidFill>
                  <a:srgbClr val="000000"/>
                </a:solidFill>
                <a:ea typeface="SamsungOneKorean"/>
              </a:rPr>
              <a:t>불려지는 앱 선택 </a:t>
            </a:r>
            <a:endParaRPr lang="ko-KR" altLang="en-US" sz="800" dirty="0">
              <a:solidFill>
                <a:srgbClr val="000000"/>
              </a:solidFill>
              <a:ea typeface="SamsungOneKorean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amsungOneKorean"/>
              </a:rPr>
              <a:t> </a:t>
            </a:r>
            <a:endParaRPr kumimoji="0" lang="ko-KR" altLang="ko-KR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SamsungOneKorean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76576" y="137381"/>
            <a:ext cx="22021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i="0" dirty="0" smtClean="0">
                <a:solidFill>
                  <a:srgbClr val="000000"/>
                </a:solidFill>
                <a:effectLst/>
                <a:latin typeface="SamsungOneKorean"/>
              </a:rPr>
              <a:t>GPS </a:t>
            </a:r>
            <a:r>
              <a:rPr lang="ko-KR" altLang="en-US" sz="1600" b="1" i="0" dirty="0" smtClean="0">
                <a:solidFill>
                  <a:srgbClr val="000000"/>
                </a:solidFill>
                <a:effectLst/>
                <a:latin typeface="SamsungOneKorean"/>
              </a:rPr>
              <a:t>설정관련 </a:t>
            </a:r>
            <a:endParaRPr lang="en-US" altLang="ko-KR" sz="1600" b="1" i="0" dirty="0">
              <a:solidFill>
                <a:srgbClr val="000000"/>
              </a:solidFill>
              <a:effectLst/>
              <a:latin typeface="SamsungOneKore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22970" y="240756"/>
            <a:ext cx="3169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 smtClean="0"/>
              <a:t>지사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대리점용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50254" y="4939823"/>
            <a:ext cx="1283831" cy="109953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7838" y="3694467"/>
            <a:ext cx="2203594" cy="86227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96554" y="4623578"/>
            <a:ext cx="2244878" cy="900053"/>
          </a:xfrm>
          <a:prstGeom prst="rect">
            <a:avLst/>
          </a:prstGeom>
        </p:spPr>
      </p:pic>
      <p:sp>
        <p:nvSpPr>
          <p:cNvPr id="43" name="모서리가 둥근 직사각형 42"/>
          <p:cNvSpPr/>
          <p:nvPr/>
        </p:nvSpPr>
        <p:spPr>
          <a:xfrm>
            <a:off x="5045036" y="5109106"/>
            <a:ext cx="1414886" cy="216262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모서리가 둥근 직사각형 44"/>
          <p:cNvSpPr/>
          <p:nvPr/>
        </p:nvSpPr>
        <p:spPr>
          <a:xfrm>
            <a:off x="6563294" y="4234534"/>
            <a:ext cx="1414886" cy="216262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모서리가 둥근 직사각형 45"/>
          <p:cNvSpPr/>
          <p:nvPr/>
        </p:nvSpPr>
        <p:spPr>
          <a:xfrm>
            <a:off x="6553629" y="5168095"/>
            <a:ext cx="1414886" cy="216262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546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13276"/>
            <a:ext cx="8603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차량의 </a:t>
            </a:r>
            <a:r>
              <a:rPr lang="ko-KR" altLang="en-US" sz="1400" b="1" dirty="0" err="1" smtClean="0"/>
              <a:t>썬팅등으로</a:t>
            </a:r>
            <a:r>
              <a:rPr lang="ko-KR" altLang="en-US" sz="1400" b="1" dirty="0" smtClean="0"/>
              <a:t> 인하여 </a:t>
            </a:r>
            <a:r>
              <a:rPr lang="ko-KR" altLang="en-US" sz="1400" b="1" dirty="0" err="1" smtClean="0"/>
              <a:t>차량내부의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GPS</a:t>
            </a:r>
            <a:r>
              <a:rPr lang="ko-KR" altLang="en-US" sz="1400" b="1" dirty="0" smtClean="0"/>
              <a:t>성능이 떨어지는 경우는 </a:t>
            </a:r>
            <a:r>
              <a:rPr lang="en-US" altLang="ko-KR" sz="1400" b="1" dirty="0" smtClean="0"/>
              <a:t>GPS </a:t>
            </a:r>
            <a:r>
              <a:rPr lang="ko-KR" altLang="en-US" sz="1400" b="1" dirty="0" err="1" smtClean="0"/>
              <a:t>재방사</a:t>
            </a:r>
            <a:r>
              <a:rPr lang="ko-KR" altLang="en-US" sz="1400" b="1" dirty="0" smtClean="0"/>
              <a:t> 안테나를 사용바랍니다 </a:t>
            </a:r>
            <a:r>
              <a:rPr lang="en-US" altLang="ko-KR" sz="1400" b="1" dirty="0" smtClean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7965" y="1177965"/>
            <a:ext cx="8980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ko-KR" altLang="en-US" sz="1200" b="1" dirty="0" smtClean="0"/>
              <a:t>◎ </a:t>
            </a:r>
            <a:r>
              <a:rPr lang="ko-KR" altLang="en-US" sz="1200" b="1" dirty="0" err="1" smtClean="0">
                <a:solidFill>
                  <a:srgbClr val="1429A0"/>
                </a:solidFill>
                <a:latin typeface="Arial" panose="020B0604020202020204" pitchFamily="34" charset="0"/>
                <a:ea typeface="SamsungOneKorean"/>
              </a:rPr>
              <a:t>쿠팡등</a:t>
            </a:r>
            <a:r>
              <a:rPr lang="ko-KR" altLang="en-US" sz="1200" b="1" dirty="0" smtClean="0">
                <a:solidFill>
                  <a:srgbClr val="1429A0"/>
                </a:solidFill>
                <a:latin typeface="Arial" panose="020B0604020202020204" pitchFamily="34" charset="0"/>
                <a:ea typeface="SamsungOneKorean"/>
              </a:rPr>
              <a:t> </a:t>
            </a:r>
            <a:endParaRPr lang="ko-KR" altLang="en-US" sz="1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352329" y="1434876"/>
            <a:ext cx="15568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ko-KR" altLang="en-US" sz="1200" b="1" dirty="0" smtClean="0"/>
              <a:t>◎ </a:t>
            </a:r>
            <a:r>
              <a:rPr lang="ko-KR" altLang="en-US" sz="1200" b="1" dirty="0" smtClean="0">
                <a:solidFill>
                  <a:srgbClr val="1429A0"/>
                </a:solidFill>
                <a:latin typeface="Arial" panose="020B0604020202020204" pitchFamily="34" charset="0"/>
                <a:ea typeface="SamsungOneKorean"/>
              </a:rPr>
              <a:t>알리 익스프레스 </a:t>
            </a:r>
            <a:endParaRPr lang="ko-KR" altLang="en-US" sz="1200" b="1" dirty="0"/>
          </a:p>
        </p:txBody>
      </p:sp>
      <p:sp>
        <p:nvSpPr>
          <p:cNvPr id="59" name="직사각형 58"/>
          <p:cNvSpPr/>
          <p:nvPr/>
        </p:nvSpPr>
        <p:spPr>
          <a:xfrm>
            <a:off x="176576" y="137381"/>
            <a:ext cx="22021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i="0" dirty="0" smtClean="0">
                <a:solidFill>
                  <a:srgbClr val="000000"/>
                </a:solidFill>
                <a:effectLst/>
                <a:latin typeface="SamsungOneKorean"/>
              </a:rPr>
              <a:t>GPS </a:t>
            </a:r>
            <a:r>
              <a:rPr lang="ko-KR" altLang="en-US" sz="1600" b="1" i="0" dirty="0" err="1" smtClean="0">
                <a:solidFill>
                  <a:srgbClr val="000000"/>
                </a:solidFill>
                <a:effectLst/>
                <a:latin typeface="SamsungOneKorean"/>
              </a:rPr>
              <a:t>재방사</a:t>
            </a:r>
            <a:r>
              <a:rPr lang="ko-KR" altLang="en-US" sz="1600" b="1" i="0" dirty="0" smtClean="0">
                <a:solidFill>
                  <a:srgbClr val="000000"/>
                </a:solidFill>
                <a:effectLst/>
                <a:latin typeface="SamsungOneKorean"/>
              </a:rPr>
              <a:t> 안테나 </a:t>
            </a:r>
            <a:endParaRPr lang="en-US" altLang="ko-KR" sz="1600" b="1" i="0" dirty="0">
              <a:solidFill>
                <a:srgbClr val="000000"/>
              </a:solidFill>
              <a:effectLst/>
              <a:latin typeface="SamsungOneKore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22970" y="240756"/>
            <a:ext cx="3169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 smtClean="0"/>
              <a:t>지사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대리점용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12" y="1711876"/>
            <a:ext cx="4201111" cy="2924583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828671" y="1434877"/>
            <a:ext cx="15151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만원 </a:t>
            </a:r>
            <a:r>
              <a:rPr lang="ko-KR" altLang="en-US" sz="1200" b="1" dirty="0" err="1" smtClean="0"/>
              <a:t>후반대</a:t>
            </a:r>
            <a:r>
              <a:rPr lang="ko-KR" altLang="en-US" sz="1200" b="1" dirty="0" smtClean="0"/>
              <a:t> 가격 </a:t>
            </a:r>
            <a:endParaRPr lang="ko-KR" altLang="en-US" sz="1200" b="1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3120" y="1916832"/>
            <a:ext cx="4104456" cy="3083622"/>
          </a:xfrm>
          <a:prstGeom prst="rect">
            <a:avLst/>
          </a:prstGeom>
        </p:spPr>
      </p:pic>
      <p:sp>
        <p:nvSpPr>
          <p:cNvPr id="18" name="모서리가 둥근 직사각형 17"/>
          <p:cNvSpPr/>
          <p:nvPr/>
        </p:nvSpPr>
        <p:spPr>
          <a:xfrm>
            <a:off x="6537176" y="3861048"/>
            <a:ext cx="504056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모서리가 둥근 직사각형 53"/>
          <p:cNvSpPr/>
          <p:nvPr/>
        </p:nvSpPr>
        <p:spPr>
          <a:xfrm>
            <a:off x="8841432" y="3861048"/>
            <a:ext cx="504056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92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38532</TotalTime>
  <Words>331</Words>
  <Application>Microsoft Office PowerPoint</Application>
  <PresentationFormat>A4 용지(210x297mm)</PresentationFormat>
  <Paragraphs>93</Paragraphs>
  <Slides>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SamsungOneKorean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Seung Joon Lee</dc:creator>
  <cp:lastModifiedBy>User</cp:lastModifiedBy>
  <cp:revision>1800</cp:revision>
  <cp:lastPrinted>2024-05-21T02:04:42Z</cp:lastPrinted>
  <dcterms:created xsi:type="dcterms:W3CDTF">2014-02-20T14:59:34Z</dcterms:created>
  <dcterms:modified xsi:type="dcterms:W3CDTF">2024-05-21T04:04:22Z</dcterms:modified>
</cp:coreProperties>
</file>